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handoutMasterIdLst>
    <p:handoutMasterId r:id="rId56"/>
  </p:handoutMasterIdLst>
  <p:sldIdLst>
    <p:sldId id="257" r:id="rId2"/>
    <p:sldId id="287" r:id="rId3"/>
    <p:sldId id="293" r:id="rId4"/>
    <p:sldId id="274" r:id="rId5"/>
    <p:sldId id="276" r:id="rId6"/>
    <p:sldId id="277" r:id="rId7"/>
    <p:sldId id="333" r:id="rId8"/>
    <p:sldId id="279" r:id="rId9"/>
    <p:sldId id="278" r:id="rId10"/>
    <p:sldId id="280" r:id="rId11"/>
    <p:sldId id="292" r:id="rId12"/>
    <p:sldId id="289" r:id="rId13"/>
    <p:sldId id="281" r:id="rId14"/>
    <p:sldId id="282" r:id="rId15"/>
    <p:sldId id="310" r:id="rId16"/>
    <p:sldId id="311" r:id="rId17"/>
    <p:sldId id="283" r:id="rId18"/>
    <p:sldId id="314" r:id="rId19"/>
    <p:sldId id="312" r:id="rId20"/>
    <p:sldId id="284" r:id="rId21"/>
    <p:sldId id="285" r:id="rId22"/>
    <p:sldId id="286" r:id="rId23"/>
    <p:sldId id="313" r:id="rId24"/>
    <p:sldId id="329" r:id="rId25"/>
    <p:sldId id="290" r:id="rId26"/>
    <p:sldId id="294" r:id="rId27"/>
    <p:sldId id="295" r:id="rId28"/>
    <p:sldId id="299" r:id="rId29"/>
    <p:sldId id="301" r:id="rId30"/>
    <p:sldId id="302" r:id="rId31"/>
    <p:sldId id="303" r:id="rId32"/>
    <p:sldId id="304" r:id="rId33"/>
    <p:sldId id="305" r:id="rId34"/>
    <p:sldId id="308" r:id="rId35"/>
    <p:sldId id="321" r:id="rId36"/>
    <p:sldId id="334" r:id="rId37"/>
    <p:sldId id="322" r:id="rId38"/>
    <p:sldId id="327" r:id="rId39"/>
    <p:sldId id="328" r:id="rId40"/>
    <p:sldId id="323" r:id="rId41"/>
    <p:sldId id="319" r:id="rId42"/>
    <p:sldId id="324" r:id="rId43"/>
    <p:sldId id="316" r:id="rId44"/>
    <p:sldId id="318" r:id="rId45"/>
    <p:sldId id="335" r:id="rId46"/>
    <p:sldId id="325" r:id="rId47"/>
    <p:sldId id="326" r:id="rId48"/>
    <p:sldId id="320" r:id="rId49"/>
    <p:sldId id="291" r:id="rId50"/>
    <p:sldId id="330" r:id="rId51"/>
    <p:sldId id="331" r:id="rId52"/>
    <p:sldId id="332" r:id="rId53"/>
    <p:sldId id="288" r:id="rId5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Cunningham" initials="K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22" y="-77"/>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3254" y="8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34272-7395-4CB3-8829-6695BDCC1D2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7E68A6A-7398-42C8-B56B-656BD032EE2A}">
      <dgm:prSet phldrT="[Text]"/>
      <dgm:spPr/>
      <dgm:t>
        <a:bodyPr/>
        <a:lstStyle/>
        <a:p>
          <a:r>
            <a:rPr lang="en-US" dirty="0"/>
            <a:t>Capture</a:t>
          </a:r>
        </a:p>
      </dgm:t>
    </dgm:pt>
    <dgm:pt modelId="{6F1FD8A3-0C47-4B94-B87C-46317AEA6466}" type="parTrans" cxnId="{5874961F-ED80-4148-A0F4-249066F20541}">
      <dgm:prSet/>
      <dgm:spPr/>
      <dgm:t>
        <a:bodyPr/>
        <a:lstStyle/>
        <a:p>
          <a:endParaRPr lang="en-US"/>
        </a:p>
      </dgm:t>
    </dgm:pt>
    <dgm:pt modelId="{6356A590-2357-427E-BF94-00CB2DE07794}" type="sibTrans" cxnId="{5874961F-ED80-4148-A0F4-249066F20541}">
      <dgm:prSet/>
      <dgm:spPr>
        <a:ln w="57150"/>
      </dgm:spPr>
      <dgm:t>
        <a:bodyPr/>
        <a:lstStyle/>
        <a:p>
          <a:endParaRPr lang="en-US"/>
        </a:p>
      </dgm:t>
    </dgm:pt>
    <dgm:pt modelId="{8D66F1E0-1A04-40DA-90BB-0879D44FC555}">
      <dgm:prSet phldrT="[Text]"/>
      <dgm:spPr/>
      <dgm:t>
        <a:bodyPr/>
        <a:lstStyle/>
        <a:p>
          <a:r>
            <a:rPr lang="en-US" dirty="0"/>
            <a:t>Store</a:t>
          </a:r>
        </a:p>
      </dgm:t>
    </dgm:pt>
    <dgm:pt modelId="{E5025D95-5BB2-4FC4-A68F-7B02E49A0A97}" type="parTrans" cxnId="{8F9673C3-4008-4024-9584-16BBF04750E7}">
      <dgm:prSet/>
      <dgm:spPr/>
      <dgm:t>
        <a:bodyPr/>
        <a:lstStyle/>
        <a:p>
          <a:endParaRPr lang="en-US"/>
        </a:p>
      </dgm:t>
    </dgm:pt>
    <dgm:pt modelId="{0C84751A-6FA3-458E-B895-A0C18DD8431C}" type="sibTrans" cxnId="{8F9673C3-4008-4024-9584-16BBF04750E7}">
      <dgm:prSet/>
      <dgm:spPr>
        <a:ln w="57150"/>
      </dgm:spPr>
      <dgm:t>
        <a:bodyPr/>
        <a:lstStyle/>
        <a:p>
          <a:endParaRPr lang="en-US"/>
        </a:p>
      </dgm:t>
    </dgm:pt>
    <dgm:pt modelId="{058574A9-44D7-4A86-95AA-8C1659B235CF}">
      <dgm:prSet phldrT="[Text]"/>
      <dgm:spPr/>
      <dgm:t>
        <a:bodyPr/>
        <a:lstStyle/>
        <a:p>
          <a:r>
            <a:rPr lang="en-US" dirty="0"/>
            <a:t>Use</a:t>
          </a:r>
        </a:p>
      </dgm:t>
    </dgm:pt>
    <dgm:pt modelId="{115D031E-EE36-4D52-9A67-162EF810D942}" type="parTrans" cxnId="{B98D3A51-0B99-4E66-9FEE-13F626DFBE7E}">
      <dgm:prSet/>
      <dgm:spPr/>
      <dgm:t>
        <a:bodyPr/>
        <a:lstStyle/>
        <a:p>
          <a:endParaRPr lang="en-US"/>
        </a:p>
      </dgm:t>
    </dgm:pt>
    <dgm:pt modelId="{962DDE04-31C8-44ED-B4E9-A923CAC9E79D}" type="sibTrans" cxnId="{B98D3A51-0B99-4E66-9FEE-13F626DFBE7E}">
      <dgm:prSet/>
      <dgm:spPr>
        <a:ln w="57150"/>
      </dgm:spPr>
      <dgm:t>
        <a:bodyPr/>
        <a:lstStyle/>
        <a:p>
          <a:endParaRPr lang="en-US"/>
        </a:p>
      </dgm:t>
    </dgm:pt>
    <dgm:pt modelId="{48AF2E80-C764-4DA5-8A88-8691D4B37659}">
      <dgm:prSet phldrT="[Text]"/>
      <dgm:spPr/>
      <dgm:t>
        <a:bodyPr/>
        <a:lstStyle/>
        <a:p>
          <a:r>
            <a:rPr lang="en-US" dirty="0"/>
            <a:t>Destroy</a:t>
          </a:r>
        </a:p>
      </dgm:t>
    </dgm:pt>
    <dgm:pt modelId="{A1777CA2-1CC1-4729-A5F1-24E7573B8996}" type="parTrans" cxnId="{4FF36162-C0F3-4628-B5E1-5263357D78CC}">
      <dgm:prSet/>
      <dgm:spPr/>
      <dgm:t>
        <a:bodyPr/>
        <a:lstStyle/>
        <a:p>
          <a:endParaRPr lang="en-US"/>
        </a:p>
      </dgm:t>
    </dgm:pt>
    <dgm:pt modelId="{D22A4B73-E4B3-47ED-B061-CF5096F5C362}" type="sibTrans" cxnId="{4FF36162-C0F3-4628-B5E1-5263357D78CC}">
      <dgm:prSet/>
      <dgm:spPr>
        <a:ln w="57150"/>
      </dgm:spPr>
      <dgm:t>
        <a:bodyPr/>
        <a:lstStyle/>
        <a:p>
          <a:endParaRPr lang="en-US"/>
        </a:p>
      </dgm:t>
    </dgm:pt>
    <dgm:pt modelId="{83F44793-DD3E-4DF8-8227-4DF0063C2908}" type="pres">
      <dgm:prSet presAssocID="{EE734272-7395-4CB3-8829-6695BDCC1D22}" presName="cycle" presStyleCnt="0">
        <dgm:presLayoutVars>
          <dgm:dir/>
          <dgm:resizeHandles val="exact"/>
        </dgm:presLayoutVars>
      </dgm:prSet>
      <dgm:spPr/>
      <dgm:t>
        <a:bodyPr/>
        <a:lstStyle/>
        <a:p>
          <a:endParaRPr lang="en-IE"/>
        </a:p>
      </dgm:t>
    </dgm:pt>
    <dgm:pt modelId="{F7B54E44-BA29-45BA-BA13-5AE847293578}" type="pres">
      <dgm:prSet presAssocID="{B7E68A6A-7398-42C8-B56B-656BD032EE2A}" presName="node" presStyleLbl="node1" presStyleIdx="0" presStyleCnt="4">
        <dgm:presLayoutVars>
          <dgm:bulletEnabled val="1"/>
        </dgm:presLayoutVars>
      </dgm:prSet>
      <dgm:spPr/>
      <dgm:t>
        <a:bodyPr/>
        <a:lstStyle/>
        <a:p>
          <a:endParaRPr lang="en-IE"/>
        </a:p>
      </dgm:t>
    </dgm:pt>
    <dgm:pt modelId="{2E2037E8-E347-41C9-8B8A-534B8595BB8D}" type="pres">
      <dgm:prSet presAssocID="{B7E68A6A-7398-42C8-B56B-656BD032EE2A}" presName="spNode" presStyleCnt="0"/>
      <dgm:spPr/>
    </dgm:pt>
    <dgm:pt modelId="{C245F828-ED33-4E8A-BAB0-3CB3EC6641DA}" type="pres">
      <dgm:prSet presAssocID="{6356A590-2357-427E-BF94-00CB2DE07794}" presName="sibTrans" presStyleLbl="sibTrans1D1" presStyleIdx="0" presStyleCnt="4"/>
      <dgm:spPr/>
      <dgm:t>
        <a:bodyPr/>
        <a:lstStyle/>
        <a:p>
          <a:endParaRPr lang="en-IE"/>
        </a:p>
      </dgm:t>
    </dgm:pt>
    <dgm:pt modelId="{EDBBB76C-2F5A-41E5-8BC8-3C6459AD2F4F}" type="pres">
      <dgm:prSet presAssocID="{8D66F1E0-1A04-40DA-90BB-0879D44FC555}" presName="node" presStyleLbl="node1" presStyleIdx="1" presStyleCnt="4">
        <dgm:presLayoutVars>
          <dgm:bulletEnabled val="1"/>
        </dgm:presLayoutVars>
      </dgm:prSet>
      <dgm:spPr/>
      <dgm:t>
        <a:bodyPr/>
        <a:lstStyle/>
        <a:p>
          <a:endParaRPr lang="en-IE"/>
        </a:p>
      </dgm:t>
    </dgm:pt>
    <dgm:pt modelId="{892BAFAE-5AE1-43B6-B282-1FDE99054915}" type="pres">
      <dgm:prSet presAssocID="{8D66F1E0-1A04-40DA-90BB-0879D44FC555}" presName="spNode" presStyleCnt="0"/>
      <dgm:spPr/>
    </dgm:pt>
    <dgm:pt modelId="{CB44C053-AFBB-4219-851B-F18939A1D1C8}" type="pres">
      <dgm:prSet presAssocID="{0C84751A-6FA3-458E-B895-A0C18DD8431C}" presName="sibTrans" presStyleLbl="sibTrans1D1" presStyleIdx="1" presStyleCnt="4"/>
      <dgm:spPr/>
      <dgm:t>
        <a:bodyPr/>
        <a:lstStyle/>
        <a:p>
          <a:endParaRPr lang="en-IE"/>
        </a:p>
      </dgm:t>
    </dgm:pt>
    <dgm:pt modelId="{174C8F99-AE52-42C8-A8C8-7531CA3D623D}" type="pres">
      <dgm:prSet presAssocID="{058574A9-44D7-4A86-95AA-8C1659B235CF}" presName="node" presStyleLbl="node1" presStyleIdx="2" presStyleCnt="4">
        <dgm:presLayoutVars>
          <dgm:bulletEnabled val="1"/>
        </dgm:presLayoutVars>
      </dgm:prSet>
      <dgm:spPr/>
      <dgm:t>
        <a:bodyPr/>
        <a:lstStyle/>
        <a:p>
          <a:endParaRPr lang="en-IE"/>
        </a:p>
      </dgm:t>
    </dgm:pt>
    <dgm:pt modelId="{2A0FFD2E-8989-49E6-9D18-582CCE8410BC}" type="pres">
      <dgm:prSet presAssocID="{058574A9-44D7-4A86-95AA-8C1659B235CF}" presName="spNode" presStyleCnt="0"/>
      <dgm:spPr/>
    </dgm:pt>
    <dgm:pt modelId="{FC1C8D97-E0C1-4D25-8F46-60E0E4267DA0}" type="pres">
      <dgm:prSet presAssocID="{962DDE04-31C8-44ED-B4E9-A923CAC9E79D}" presName="sibTrans" presStyleLbl="sibTrans1D1" presStyleIdx="2" presStyleCnt="4"/>
      <dgm:spPr/>
      <dgm:t>
        <a:bodyPr/>
        <a:lstStyle/>
        <a:p>
          <a:endParaRPr lang="en-IE"/>
        </a:p>
      </dgm:t>
    </dgm:pt>
    <dgm:pt modelId="{C7B520B5-CBB5-4605-A05A-FD87D61DF4F4}" type="pres">
      <dgm:prSet presAssocID="{48AF2E80-C764-4DA5-8A88-8691D4B37659}" presName="node" presStyleLbl="node1" presStyleIdx="3" presStyleCnt="4">
        <dgm:presLayoutVars>
          <dgm:bulletEnabled val="1"/>
        </dgm:presLayoutVars>
      </dgm:prSet>
      <dgm:spPr/>
      <dgm:t>
        <a:bodyPr/>
        <a:lstStyle/>
        <a:p>
          <a:endParaRPr lang="en-IE"/>
        </a:p>
      </dgm:t>
    </dgm:pt>
    <dgm:pt modelId="{77223C61-C3C4-4BBB-B272-BBA17FDD103C}" type="pres">
      <dgm:prSet presAssocID="{48AF2E80-C764-4DA5-8A88-8691D4B37659}" presName="spNode" presStyleCnt="0"/>
      <dgm:spPr/>
    </dgm:pt>
    <dgm:pt modelId="{B924BA4F-B564-4350-8088-DBCD11C3A02D}" type="pres">
      <dgm:prSet presAssocID="{D22A4B73-E4B3-47ED-B061-CF5096F5C362}" presName="sibTrans" presStyleLbl="sibTrans1D1" presStyleIdx="3" presStyleCnt="4"/>
      <dgm:spPr/>
      <dgm:t>
        <a:bodyPr/>
        <a:lstStyle/>
        <a:p>
          <a:endParaRPr lang="en-IE"/>
        </a:p>
      </dgm:t>
    </dgm:pt>
  </dgm:ptLst>
  <dgm:cxnLst>
    <dgm:cxn modelId="{43E6E802-DBB9-4EE2-927A-79B46F6AC2BD}" type="presOf" srcId="{058574A9-44D7-4A86-95AA-8C1659B235CF}" destId="{174C8F99-AE52-42C8-A8C8-7531CA3D623D}" srcOrd="0" destOrd="0" presId="urn:microsoft.com/office/officeart/2005/8/layout/cycle5"/>
    <dgm:cxn modelId="{8F9673C3-4008-4024-9584-16BBF04750E7}" srcId="{EE734272-7395-4CB3-8829-6695BDCC1D22}" destId="{8D66F1E0-1A04-40DA-90BB-0879D44FC555}" srcOrd="1" destOrd="0" parTransId="{E5025D95-5BB2-4FC4-A68F-7B02E49A0A97}" sibTransId="{0C84751A-6FA3-458E-B895-A0C18DD8431C}"/>
    <dgm:cxn modelId="{0F9CE25B-96F6-46F5-939A-F241E98C9393}" type="presOf" srcId="{B7E68A6A-7398-42C8-B56B-656BD032EE2A}" destId="{F7B54E44-BA29-45BA-BA13-5AE847293578}" srcOrd="0" destOrd="0" presId="urn:microsoft.com/office/officeart/2005/8/layout/cycle5"/>
    <dgm:cxn modelId="{A3273063-2EB2-434B-8DC7-4BAF83FB7A14}" type="presOf" srcId="{962DDE04-31C8-44ED-B4E9-A923CAC9E79D}" destId="{FC1C8D97-E0C1-4D25-8F46-60E0E4267DA0}" srcOrd="0" destOrd="0" presId="urn:microsoft.com/office/officeart/2005/8/layout/cycle5"/>
    <dgm:cxn modelId="{10AA6137-536F-4C41-A015-1C0C7305152D}" type="presOf" srcId="{EE734272-7395-4CB3-8829-6695BDCC1D22}" destId="{83F44793-DD3E-4DF8-8227-4DF0063C2908}" srcOrd="0" destOrd="0" presId="urn:microsoft.com/office/officeart/2005/8/layout/cycle5"/>
    <dgm:cxn modelId="{76B8728A-DD56-44A5-9356-B1573C6170CB}" type="presOf" srcId="{D22A4B73-E4B3-47ED-B061-CF5096F5C362}" destId="{B924BA4F-B564-4350-8088-DBCD11C3A02D}" srcOrd="0" destOrd="0" presId="urn:microsoft.com/office/officeart/2005/8/layout/cycle5"/>
    <dgm:cxn modelId="{D7398382-A3C4-432A-9963-BA91D8518119}" type="presOf" srcId="{48AF2E80-C764-4DA5-8A88-8691D4B37659}" destId="{C7B520B5-CBB5-4605-A05A-FD87D61DF4F4}" srcOrd="0" destOrd="0" presId="urn:microsoft.com/office/officeart/2005/8/layout/cycle5"/>
    <dgm:cxn modelId="{B98D3A51-0B99-4E66-9FEE-13F626DFBE7E}" srcId="{EE734272-7395-4CB3-8829-6695BDCC1D22}" destId="{058574A9-44D7-4A86-95AA-8C1659B235CF}" srcOrd="2" destOrd="0" parTransId="{115D031E-EE36-4D52-9A67-162EF810D942}" sibTransId="{962DDE04-31C8-44ED-B4E9-A923CAC9E79D}"/>
    <dgm:cxn modelId="{4091017E-1F59-4F53-8AB9-4348127CB979}" type="presOf" srcId="{8D66F1E0-1A04-40DA-90BB-0879D44FC555}" destId="{EDBBB76C-2F5A-41E5-8BC8-3C6459AD2F4F}" srcOrd="0" destOrd="0" presId="urn:microsoft.com/office/officeart/2005/8/layout/cycle5"/>
    <dgm:cxn modelId="{5874961F-ED80-4148-A0F4-249066F20541}" srcId="{EE734272-7395-4CB3-8829-6695BDCC1D22}" destId="{B7E68A6A-7398-42C8-B56B-656BD032EE2A}" srcOrd="0" destOrd="0" parTransId="{6F1FD8A3-0C47-4B94-B87C-46317AEA6466}" sibTransId="{6356A590-2357-427E-BF94-00CB2DE07794}"/>
    <dgm:cxn modelId="{4FF36162-C0F3-4628-B5E1-5263357D78CC}" srcId="{EE734272-7395-4CB3-8829-6695BDCC1D22}" destId="{48AF2E80-C764-4DA5-8A88-8691D4B37659}" srcOrd="3" destOrd="0" parTransId="{A1777CA2-1CC1-4729-A5F1-24E7573B8996}" sibTransId="{D22A4B73-E4B3-47ED-B061-CF5096F5C362}"/>
    <dgm:cxn modelId="{8CF10973-DF0D-4B28-B68D-AF5127E11280}" type="presOf" srcId="{6356A590-2357-427E-BF94-00CB2DE07794}" destId="{C245F828-ED33-4E8A-BAB0-3CB3EC6641DA}" srcOrd="0" destOrd="0" presId="urn:microsoft.com/office/officeart/2005/8/layout/cycle5"/>
    <dgm:cxn modelId="{37D0E10D-1C1A-4167-B3C3-652B7C533DEF}" type="presOf" srcId="{0C84751A-6FA3-458E-B895-A0C18DD8431C}" destId="{CB44C053-AFBB-4219-851B-F18939A1D1C8}" srcOrd="0" destOrd="0" presId="urn:microsoft.com/office/officeart/2005/8/layout/cycle5"/>
    <dgm:cxn modelId="{F9D28A3D-AD93-4D56-9CD1-81F61A1AE6A3}" type="presParOf" srcId="{83F44793-DD3E-4DF8-8227-4DF0063C2908}" destId="{F7B54E44-BA29-45BA-BA13-5AE847293578}" srcOrd="0" destOrd="0" presId="urn:microsoft.com/office/officeart/2005/8/layout/cycle5"/>
    <dgm:cxn modelId="{FB16CE25-BCF1-4CFF-A1E4-8FA98B4C271C}" type="presParOf" srcId="{83F44793-DD3E-4DF8-8227-4DF0063C2908}" destId="{2E2037E8-E347-41C9-8B8A-534B8595BB8D}" srcOrd="1" destOrd="0" presId="urn:microsoft.com/office/officeart/2005/8/layout/cycle5"/>
    <dgm:cxn modelId="{15D2EB77-DA89-4B0F-8A7D-9774DDBD94A2}" type="presParOf" srcId="{83F44793-DD3E-4DF8-8227-4DF0063C2908}" destId="{C245F828-ED33-4E8A-BAB0-3CB3EC6641DA}" srcOrd="2" destOrd="0" presId="urn:microsoft.com/office/officeart/2005/8/layout/cycle5"/>
    <dgm:cxn modelId="{6A52CB3A-21AA-4C2E-BED6-2706D1CAE779}" type="presParOf" srcId="{83F44793-DD3E-4DF8-8227-4DF0063C2908}" destId="{EDBBB76C-2F5A-41E5-8BC8-3C6459AD2F4F}" srcOrd="3" destOrd="0" presId="urn:microsoft.com/office/officeart/2005/8/layout/cycle5"/>
    <dgm:cxn modelId="{C30F9600-36FE-498B-BA9C-1BEBBF45561B}" type="presParOf" srcId="{83F44793-DD3E-4DF8-8227-4DF0063C2908}" destId="{892BAFAE-5AE1-43B6-B282-1FDE99054915}" srcOrd="4" destOrd="0" presId="urn:microsoft.com/office/officeart/2005/8/layout/cycle5"/>
    <dgm:cxn modelId="{B96342AA-410F-438D-A9DD-BD65DE47B973}" type="presParOf" srcId="{83F44793-DD3E-4DF8-8227-4DF0063C2908}" destId="{CB44C053-AFBB-4219-851B-F18939A1D1C8}" srcOrd="5" destOrd="0" presId="urn:microsoft.com/office/officeart/2005/8/layout/cycle5"/>
    <dgm:cxn modelId="{A8D2E779-0ED9-47D8-A69E-48997AD317A5}" type="presParOf" srcId="{83F44793-DD3E-4DF8-8227-4DF0063C2908}" destId="{174C8F99-AE52-42C8-A8C8-7531CA3D623D}" srcOrd="6" destOrd="0" presId="urn:microsoft.com/office/officeart/2005/8/layout/cycle5"/>
    <dgm:cxn modelId="{7CA63245-50B4-42A7-B4C9-AFF4B216FE1A}" type="presParOf" srcId="{83F44793-DD3E-4DF8-8227-4DF0063C2908}" destId="{2A0FFD2E-8989-49E6-9D18-582CCE8410BC}" srcOrd="7" destOrd="0" presId="urn:microsoft.com/office/officeart/2005/8/layout/cycle5"/>
    <dgm:cxn modelId="{E72AA1C5-5941-491F-9A48-BA6B0E3D35A0}" type="presParOf" srcId="{83F44793-DD3E-4DF8-8227-4DF0063C2908}" destId="{FC1C8D97-E0C1-4D25-8F46-60E0E4267DA0}" srcOrd="8" destOrd="0" presId="urn:microsoft.com/office/officeart/2005/8/layout/cycle5"/>
    <dgm:cxn modelId="{5ACA2F0D-8CD9-4139-9EA9-FE37F2327434}" type="presParOf" srcId="{83F44793-DD3E-4DF8-8227-4DF0063C2908}" destId="{C7B520B5-CBB5-4605-A05A-FD87D61DF4F4}" srcOrd="9" destOrd="0" presId="urn:microsoft.com/office/officeart/2005/8/layout/cycle5"/>
    <dgm:cxn modelId="{914951F2-7F78-4600-AD29-C7B14D0FB474}" type="presParOf" srcId="{83F44793-DD3E-4DF8-8227-4DF0063C2908}" destId="{77223C61-C3C4-4BBB-B272-BBA17FDD103C}" srcOrd="10" destOrd="0" presId="urn:microsoft.com/office/officeart/2005/8/layout/cycle5"/>
    <dgm:cxn modelId="{1B6746E9-5498-4147-89B3-8B7F75DE3F3B}" type="presParOf" srcId="{83F44793-DD3E-4DF8-8227-4DF0063C2908}" destId="{B924BA4F-B564-4350-8088-DBCD11C3A02D}" srcOrd="11"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34272-7395-4CB3-8829-6695BDCC1D2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7E68A6A-7398-42C8-B56B-656BD032EE2A}">
      <dgm:prSet phldrT="[Text]"/>
      <dgm:spPr/>
      <dgm:t>
        <a:bodyPr/>
        <a:lstStyle/>
        <a:p>
          <a:r>
            <a:rPr lang="en-US" dirty="0"/>
            <a:t>Capture</a:t>
          </a:r>
        </a:p>
      </dgm:t>
    </dgm:pt>
    <dgm:pt modelId="{6F1FD8A3-0C47-4B94-B87C-46317AEA6466}" type="parTrans" cxnId="{5874961F-ED80-4148-A0F4-249066F20541}">
      <dgm:prSet/>
      <dgm:spPr/>
      <dgm:t>
        <a:bodyPr/>
        <a:lstStyle/>
        <a:p>
          <a:endParaRPr lang="en-US"/>
        </a:p>
      </dgm:t>
    </dgm:pt>
    <dgm:pt modelId="{6356A590-2357-427E-BF94-00CB2DE07794}" type="sibTrans" cxnId="{5874961F-ED80-4148-A0F4-249066F20541}">
      <dgm:prSet/>
      <dgm:spPr>
        <a:ln w="57150"/>
      </dgm:spPr>
      <dgm:t>
        <a:bodyPr/>
        <a:lstStyle/>
        <a:p>
          <a:endParaRPr lang="en-US"/>
        </a:p>
      </dgm:t>
    </dgm:pt>
    <dgm:pt modelId="{8D66F1E0-1A04-40DA-90BB-0879D44FC555}">
      <dgm:prSet phldrT="[Text]"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r>
            <a:rPr lang="en-US" sz="1600" kern="1200" dirty="0">
              <a:solidFill>
                <a:prstClr val="white"/>
              </a:solidFill>
              <a:latin typeface="Calibri" panose="020F0502020204030204"/>
              <a:ea typeface="+mn-ea"/>
              <a:cs typeface="+mn-cs"/>
            </a:rPr>
            <a:t>Store</a:t>
          </a:r>
        </a:p>
      </dgm:t>
    </dgm:pt>
    <dgm:pt modelId="{E5025D95-5BB2-4FC4-A68F-7B02E49A0A97}" type="parTrans" cxnId="{8F9673C3-4008-4024-9584-16BBF04750E7}">
      <dgm:prSet/>
      <dgm:spPr/>
      <dgm:t>
        <a:bodyPr/>
        <a:lstStyle/>
        <a:p>
          <a:endParaRPr lang="en-US"/>
        </a:p>
      </dgm:t>
    </dgm:pt>
    <dgm:pt modelId="{0C84751A-6FA3-458E-B895-A0C18DD8431C}" type="sibTrans" cxnId="{8F9673C3-4008-4024-9584-16BBF04750E7}">
      <dgm:prSet/>
      <dgm:spPr>
        <a:ln w="57150"/>
      </dgm:spPr>
      <dgm:t>
        <a:bodyPr/>
        <a:lstStyle/>
        <a:p>
          <a:endParaRPr lang="en-US"/>
        </a:p>
      </dgm:t>
    </dgm:pt>
    <dgm:pt modelId="{058574A9-44D7-4A86-95AA-8C1659B235CF}">
      <dgm:prSet phldrT="[Text]"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Use</a:t>
          </a:r>
        </a:p>
      </dgm:t>
    </dgm:pt>
    <dgm:pt modelId="{115D031E-EE36-4D52-9A67-162EF810D942}" type="parTrans" cxnId="{B98D3A51-0B99-4E66-9FEE-13F626DFBE7E}">
      <dgm:prSet/>
      <dgm:spPr/>
      <dgm:t>
        <a:bodyPr/>
        <a:lstStyle/>
        <a:p>
          <a:endParaRPr lang="en-US"/>
        </a:p>
      </dgm:t>
    </dgm:pt>
    <dgm:pt modelId="{962DDE04-31C8-44ED-B4E9-A923CAC9E79D}" type="sibTrans" cxnId="{B98D3A51-0B99-4E66-9FEE-13F626DFBE7E}">
      <dgm:prSet/>
      <dgm:spPr>
        <a:ln w="57150"/>
      </dgm:spPr>
      <dgm:t>
        <a:bodyPr/>
        <a:lstStyle/>
        <a:p>
          <a:endParaRPr lang="en-US"/>
        </a:p>
      </dgm:t>
    </dgm:pt>
    <dgm:pt modelId="{48AF2E80-C764-4DA5-8A88-8691D4B37659}">
      <dgm:prSet phldrT="[Text]"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r>
            <a:rPr lang="en-US" sz="1600" kern="1200" dirty="0">
              <a:solidFill>
                <a:prstClr val="white"/>
              </a:solidFill>
              <a:latin typeface="Calibri" panose="020F0502020204030204"/>
              <a:ea typeface="+mn-ea"/>
              <a:cs typeface="+mn-cs"/>
            </a:rPr>
            <a:t>Destroy</a:t>
          </a:r>
        </a:p>
      </dgm:t>
    </dgm:pt>
    <dgm:pt modelId="{A1777CA2-1CC1-4729-A5F1-24E7573B8996}" type="parTrans" cxnId="{4FF36162-C0F3-4628-B5E1-5263357D78CC}">
      <dgm:prSet/>
      <dgm:spPr/>
      <dgm:t>
        <a:bodyPr/>
        <a:lstStyle/>
        <a:p>
          <a:endParaRPr lang="en-US"/>
        </a:p>
      </dgm:t>
    </dgm:pt>
    <dgm:pt modelId="{D22A4B73-E4B3-47ED-B061-CF5096F5C362}" type="sibTrans" cxnId="{4FF36162-C0F3-4628-B5E1-5263357D78CC}">
      <dgm:prSet/>
      <dgm:spPr>
        <a:ln w="57150"/>
      </dgm:spPr>
      <dgm:t>
        <a:bodyPr/>
        <a:lstStyle/>
        <a:p>
          <a:endParaRPr lang="en-US"/>
        </a:p>
      </dgm:t>
    </dgm:pt>
    <dgm:pt modelId="{83F44793-DD3E-4DF8-8227-4DF0063C2908}" type="pres">
      <dgm:prSet presAssocID="{EE734272-7395-4CB3-8829-6695BDCC1D22}" presName="cycle" presStyleCnt="0">
        <dgm:presLayoutVars>
          <dgm:dir/>
          <dgm:resizeHandles val="exact"/>
        </dgm:presLayoutVars>
      </dgm:prSet>
      <dgm:spPr/>
      <dgm:t>
        <a:bodyPr/>
        <a:lstStyle/>
        <a:p>
          <a:endParaRPr lang="en-IE"/>
        </a:p>
      </dgm:t>
    </dgm:pt>
    <dgm:pt modelId="{F7B54E44-BA29-45BA-BA13-5AE847293578}" type="pres">
      <dgm:prSet presAssocID="{B7E68A6A-7398-42C8-B56B-656BD032EE2A}" presName="node" presStyleLbl="node1" presStyleIdx="0" presStyleCnt="4">
        <dgm:presLayoutVars>
          <dgm:bulletEnabled val="1"/>
        </dgm:presLayoutVars>
      </dgm:prSet>
      <dgm:spPr/>
      <dgm:t>
        <a:bodyPr/>
        <a:lstStyle/>
        <a:p>
          <a:endParaRPr lang="en-IE"/>
        </a:p>
      </dgm:t>
    </dgm:pt>
    <dgm:pt modelId="{2E2037E8-E347-41C9-8B8A-534B8595BB8D}" type="pres">
      <dgm:prSet presAssocID="{B7E68A6A-7398-42C8-B56B-656BD032EE2A}" presName="spNode" presStyleCnt="0"/>
      <dgm:spPr/>
    </dgm:pt>
    <dgm:pt modelId="{C245F828-ED33-4E8A-BAB0-3CB3EC6641DA}" type="pres">
      <dgm:prSet presAssocID="{6356A590-2357-427E-BF94-00CB2DE07794}" presName="sibTrans" presStyleLbl="sibTrans1D1" presStyleIdx="0" presStyleCnt="4"/>
      <dgm:spPr/>
      <dgm:t>
        <a:bodyPr/>
        <a:lstStyle/>
        <a:p>
          <a:endParaRPr lang="en-IE"/>
        </a:p>
      </dgm:t>
    </dgm:pt>
    <dgm:pt modelId="{EDBBB76C-2F5A-41E5-8BC8-3C6459AD2F4F}" type="pres">
      <dgm:prSet presAssocID="{8D66F1E0-1A04-40DA-90BB-0879D44FC555}" presName="node" presStyleLbl="node1" presStyleIdx="1" presStyleCnt="4">
        <dgm:presLayoutVars>
          <dgm:bulletEnabled val="1"/>
        </dgm:presLayoutVars>
      </dgm:prSet>
      <dgm:spPr>
        <a:xfrm>
          <a:off x="1959586" y="936201"/>
          <a:ext cx="870761" cy="565995"/>
        </a:xfrm>
        <a:prstGeom prst="roundRect">
          <a:avLst/>
        </a:prstGeom>
      </dgm:spPr>
      <dgm:t>
        <a:bodyPr/>
        <a:lstStyle/>
        <a:p>
          <a:endParaRPr lang="en-IE"/>
        </a:p>
      </dgm:t>
    </dgm:pt>
    <dgm:pt modelId="{892BAFAE-5AE1-43B6-B282-1FDE99054915}" type="pres">
      <dgm:prSet presAssocID="{8D66F1E0-1A04-40DA-90BB-0879D44FC555}" presName="spNode" presStyleCnt="0"/>
      <dgm:spPr/>
    </dgm:pt>
    <dgm:pt modelId="{CB44C053-AFBB-4219-851B-F18939A1D1C8}" type="pres">
      <dgm:prSet presAssocID="{0C84751A-6FA3-458E-B895-A0C18DD8431C}" presName="sibTrans" presStyleLbl="sibTrans1D1" presStyleIdx="1" presStyleCnt="4"/>
      <dgm:spPr/>
      <dgm:t>
        <a:bodyPr/>
        <a:lstStyle/>
        <a:p>
          <a:endParaRPr lang="en-IE"/>
        </a:p>
      </dgm:t>
    </dgm:pt>
    <dgm:pt modelId="{174C8F99-AE52-42C8-A8C8-7531CA3D623D}" type="pres">
      <dgm:prSet presAssocID="{058574A9-44D7-4A86-95AA-8C1659B235CF}" presName="node" presStyleLbl="node1" presStyleIdx="2" presStyleCnt="4">
        <dgm:presLayoutVars>
          <dgm:bulletEnabled val="1"/>
        </dgm:presLayoutVars>
      </dgm:prSet>
      <dgm:spPr>
        <a:xfrm>
          <a:off x="1023964" y="1871822"/>
          <a:ext cx="870761" cy="565995"/>
        </a:xfrm>
        <a:prstGeom prst="roundRect">
          <a:avLst/>
        </a:prstGeom>
      </dgm:spPr>
      <dgm:t>
        <a:bodyPr/>
        <a:lstStyle/>
        <a:p>
          <a:endParaRPr lang="en-IE"/>
        </a:p>
      </dgm:t>
    </dgm:pt>
    <dgm:pt modelId="{2A0FFD2E-8989-49E6-9D18-582CCE8410BC}" type="pres">
      <dgm:prSet presAssocID="{058574A9-44D7-4A86-95AA-8C1659B235CF}" presName="spNode" presStyleCnt="0"/>
      <dgm:spPr/>
    </dgm:pt>
    <dgm:pt modelId="{FC1C8D97-E0C1-4D25-8F46-60E0E4267DA0}" type="pres">
      <dgm:prSet presAssocID="{962DDE04-31C8-44ED-B4E9-A923CAC9E79D}" presName="sibTrans" presStyleLbl="sibTrans1D1" presStyleIdx="2" presStyleCnt="4"/>
      <dgm:spPr/>
      <dgm:t>
        <a:bodyPr/>
        <a:lstStyle/>
        <a:p>
          <a:endParaRPr lang="en-IE"/>
        </a:p>
      </dgm:t>
    </dgm:pt>
    <dgm:pt modelId="{C7B520B5-CBB5-4605-A05A-FD87D61DF4F4}" type="pres">
      <dgm:prSet presAssocID="{48AF2E80-C764-4DA5-8A88-8691D4B37659}" presName="node" presStyleLbl="node1" presStyleIdx="3" presStyleCnt="4">
        <dgm:presLayoutVars>
          <dgm:bulletEnabled val="1"/>
        </dgm:presLayoutVars>
      </dgm:prSet>
      <dgm:spPr>
        <a:xfrm>
          <a:off x="88343" y="936201"/>
          <a:ext cx="870761" cy="565995"/>
        </a:xfrm>
        <a:prstGeom prst="roundRect">
          <a:avLst/>
        </a:prstGeom>
      </dgm:spPr>
      <dgm:t>
        <a:bodyPr/>
        <a:lstStyle/>
        <a:p>
          <a:endParaRPr lang="en-IE"/>
        </a:p>
      </dgm:t>
    </dgm:pt>
    <dgm:pt modelId="{77223C61-C3C4-4BBB-B272-BBA17FDD103C}" type="pres">
      <dgm:prSet presAssocID="{48AF2E80-C764-4DA5-8A88-8691D4B37659}" presName="spNode" presStyleCnt="0"/>
      <dgm:spPr/>
    </dgm:pt>
    <dgm:pt modelId="{B924BA4F-B564-4350-8088-DBCD11C3A02D}" type="pres">
      <dgm:prSet presAssocID="{D22A4B73-E4B3-47ED-B061-CF5096F5C362}" presName="sibTrans" presStyleLbl="sibTrans1D1" presStyleIdx="3" presStyleCnt="4"/>
      <dgm:spPr/>
      <dgm:t>
        <a:bodyPr/>
        <a:lstStyle/>
        <a:p>
          <a:endParaRPr lang="en-IE"/>
        </a:p>
      </dgm:t>
    </dgm:pt>
  </dgm:ptLst>
  <dgm:cxnLst>
    <dgm:cxn modelId="{43E6E802-DBB9-4EE2-927A-79B46F6AC2BD}" type="presOf" srcId="{058574A9-44D7-4A86-95AA-8C1659B235CF}" destId="{174C8F99-AE52-42C8-A8C8-7531CA3D623D}" srcOrd="0" destOrd="0" presId="urn:microsoft.com/office/officeart/2005/8/layout/cycle5"/>
    <dgm:cxn modelId="{8F9673C3-4008-4024-9584-16BBF04750E7}" srcId="{EE734272-7395-4CB3-8829-6695BDCC1D22}" destId="{8D66F1E0-1A04-40DA-90BB-0879D44FC555}" srcOrd="1" destOrd="0" parTransId="{E5025D95-5BB2-4FC4-A68F-7B02E49A0A97}" sibTransId="{0C84751A-6FA3-458E-B895-A0C18DD8431C}"/>
    <dgm:cxn modelId="{0F9CE25B-96F6-46F5-939A-F241E98C9393}" type="presOf" srcId="{B7E68A6A-7398-42C8-B56B-656BD032EE2A}" destId="{F7B54E44-BA29-45BA-BA13-5AE847293578}" srcOrd="0" destOrd="0" presId="urn:microsoft.com/office/officeart/2005/8/layout/cycle5"/>
    <dgm:cxn modelId="{A3273063-2EB2-434B-8DC7-4BAF83FB7A14}" type="presOf" srcId="{962DDE04-31C8-44ED-B4E9-A923CAC9E79D}" destId="{FC1C8D97-E0C1-4D25-8F46-60E0E4267DA0}" srcOrd="0" destOrd="0" presId="urn:microsoft.com/office/officeart/2005/8/layout/cycle5"/>
    <dgm:cxn modelId="{10AA6137-536F-4C41-A015-1C0C7305152D}" type="presOf" srcId="{EE734272-7395-4CB3-8829-6695BDCC1D22}" destId="{83F44793-DD3E-4DF8-8227-4DF0063C2908}" srcOrd="0" destOrd="0" presId="urn:microsoft.com/office/officeart/2005/8/layout/cycle5"/>
    <dgm:cxn modelId="{76B8728A-DD56-44A5-9356-B1573C6170CB}" type="presOf" srcId="{D22A4B73-E4B3-47ED-B061-CF5096F5C362}" destId="{B924BA4F-B564-4350-8088-DBCD11C3A02D}" srcOrd="0" destOrd="0" presId="urn:microsoft.com/office/officeart/2005/8/layout/cycle5"/>
    <dgm:cxn modelId="{D7398382-A3C4-432A-9963-BA91D8518119}" type="presOf" srcId="{48AF2E80-C764-4DA5-8A88-8691D4B37659}" destId="{C7B520B5-CBB5-4605-A05A-FD87D61DF4F4}" srcOrd="0" destOrd="0" presId="urn:microsoft.com/office/officeart/2005/8/layout/cycle5"/>
    <dgm:cxn modelId="{B98D3A51-0B99-4E66-9FEE-13F626DFBE7E}" srcId="{EE734272-7395-4CB3-8829-6695BDCC1D22}" destId="{058574A9-44D7-4A86-95AA-8C1659B235CF}" srcOrd="2" destOrd="0" parTransId="{115D031E-EE36-4D52-9A67-162EF810D942}" sibTransId="{962DDE04-31C8-44ED-B4E9-A923CAC9E79D}"/>
    <dgm:cxn modelId="{4091017E-1F59-4F53-8AB9-4348127CB979}" type="presOf" srcId="{8D66F1E0-1A04-40DA-90BB-0879D44FC555}" destId="{EDBBB76C-2F5A-41E5-8BC8-3C6459AD2F4F}" srcOrd="0" destOrd="0" presId="urn:microsoft.com/office/officeart/2005/8/layout/cycle5"/>
    <dgm:cxn modelId="{5874961F-ED80-4148-A0F4-249066F20541}" srcId="{EE734272-7395-4CB3-8829-6695BDCC1D22}" destId="{B7E68A6A-7398-42C8-B56B-656BD032EE2A}" srcOrd="0" destOrd="0" parTransId="{6F1FD8A3-0C47-4B94-B87C-46317AEA6466}" sibTransId="{6356A590-2357-427E-BF94-00CB2DE07794}"/>
    <dgm:cxn modelId="{4FF36162-C0F3-4628-B5E1-5263357D78CC}" srcId="{EE734272-7395-4CB3-8829-6695BDCC1D22}" destId="{48AF2E80-C764-4DA5-8A88-8691D4B37659}" srcOrd="3" destOrd="0" parTransId="{A1777CA2-1CC1-4729-A5F1-24E7573B8996}" sibTransId="{D22A4B73-E4B3-47ED-B061-CF5096F5C362}"/>
    <dgm:cxn modelId="{8CF10973-DF0D-4B28-B68D-AF5127E11280}" type="presOf" srcId="{6356A590-2357-427E-BF94-00CB2DE07794}" destId="{C245F828-ED33-4E8A-BAB0-3CB3EC6641DA}" srcOrd="0" destOrd="0" presId="urn:microsoft.com/office/officeart/2005/8/layout/cycle5"/>
    <dgm:cxn modelId="{37D0E10D-1C1A-4167-B3C3-652B7C533DEF}" type="presOf" srcId="{0C84751A-6FA3-458E-B895-A0C18DD8431C}" destId="{CB44C053-AFBB-4219-851B-F18939A1D1C8}" srcOrd="0" destOrd="0" presId="urn:microsoft.com/office/officeart/2005/8/layout/cycle5"/>
    <dgm:cxn modelId="{F9D28A3D-AD93-4D56-9CD1-81F61A1AE6A3}" type="presParOf" srcId="{83F44793-DD3E-4DF8-8227-4DF0063C2908}" destId="{F7B54E44-BA29-45BA-BA13-5AE847293578}" srcOrd="0" destOrd="0" presId="urn:microsoft.com/office/officeart/2005/8/layout/cycle5"/>
    <dgm:cxn modelId="{FB16CE25-BCF1-4CFF-A1E4-8FA98B4C271C}" type="presParOf" srcId="{83F44793-DD3E-4DF8-8227-4DF0063C2908}" destId="{2E2037E8-E347-41C9-8B8A-534B8595BB8D}" srcOrd="1" destOrd="0" presId="urn:microsoft.com/office/officeart/2005/8/layout/cycle5"/>
    <dgm:cxn modelId="{15D2EB77-DA89-4B0F-8A7D-9774DDBD94A2}" type="presParOf" srcId="{83F44793-DD3E-4DF8-8227-4DF0063C2908}" destId="{C245F828-ED33-4E8A-BAB0-3CB3EC6641DA}" srcOrd="2" destOrd="0" presId="urn:microsoft.com/office/officeart/2005/8/layout/cycle5"/>
    <dgm:cxn modelId="{6A52CB3A-21AA-4C2E-BED6-2706D1CAE779}" type="presParOf" srcId="{83F44793-DD3E-4DF8-8227-4DF0063C2908}" destId="{EDBBB76C-2F5A-41E5-8BC8-3C6459AD2F4F}" srcOrd="3" destOrd="0" presId="urn:microsoft.com/office/officeart/2005/8/layout/cycle5"/>
    <dgm:cxn modelId="{C30F9600-36FE-498B-BA9C-1BEBBF45561B}" type="presParOf" srcId="{83F44793-DD3E-4DF8-8227-4DF0063C2908}" destId="{892BAFAE-5AE1-43B6-B282-1FDE99054915}" srcOrd="4" destOrd="0" presId="urn:microsoft.com/office/officeart/2005/8/layout/cycle5"/>
    <dgm:cxn modelId="{B96342AA-410F-438D-A9DD-BD65DE47B973}" type="presParOf" srcId="{83F44793-DD3E-4DF8-8227-4DF0063C2908}" destId="{CB44C053-AFBB-4219-851B-F18939A1D1C8}" srcOrd="5" destOrd="0" presId="urn:microsoft.com/office/officeart/2005/8/layout/cycle5"/>
    <dgm:cxn modelId="{A8D2E779-0ED9-47D8-A69E-48997AD317A5}" type="presParOf" srcId="{83F44793-DD3E-4DF8-8227-4DF0063C2908}" destId="{174C8F99-AE52-42C8-A8C8-7531CA3D623D}" srcOrd="6" destOrd="0" presId="urn:microsoft.com/office/officeart/2005/8/layout/cycle5"/>
    <dgm:cxn modelId="{7CA63245-50B4-42A7-B4C9-AFF4B216FE1A}" type="presParOf" srcId="{83F44793-DD3E-4DF8-8227-4DF0063C2908}" destId="{2A0FFD2E-8989-49E6-9D18-582CCE8410BC}" srcOrd="7" destOrd="0" presId="urn:microsoft.com/office/officeart/2005/8/layout/cycle5"/>
    <dgm:cxn modelId="{E72AA1C5-5941-491F-9A48-BA6B0E3D35A0}" type="presParOf" srcId="{83F44793-DD3E-4DF8-8227-4DF0063C2908}" destId="{FC1C8D97-E0C1-4D25-8F46-60E0E4267DA0}" srcOrd="8" destOrd="0" presId="urn:microsoft.com/office/officeart/2005/8/layout/cycle5"/>
    <dgm:cxn modelId="{5ACA2F0D-8CD9-4139-9EA9-FE37F2327434}" type="presParOf" srcId="{83F44793-DD3E-4DF8-8227-4DF0063C2908}" destId="{C7B520B5-CBB5-4605-A05A-FD87D61DF4F4}" srcOrd="9" destOrd="0" presId="urn:microsoft.com/office/officeart/2005/8/layout/cycle5"/>
    <dgm:cxn modelId="{914951F2-7F78-4600-AD29-C7B14D0FB474}" type="presParOf" srcId="{83F44793-DD3E-4DF8-8227-4DF0063C2908}" destId="{77223C61-C3C4-4BBB-B272-BBA17FDD103C}" srcOrd="10" destOrd="0" presId="urn:microsoft.com/office/officeart/2005/8/layout/cycle5"/>
    <dgm:cxn modelId="{1B6746E9-5498-4147-89B3-8B7F75DE3F3B}" type="presParOf" srcId="{83F44793-DD3E-4DF8-8227-4DF0063C2908}" destId="{B924BA4F-B564-4350-8088-DBCD11C3A02D}" srcOrd="11"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734272-7395-4CB3-8829-6695BDCC1D2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7E68A6A-7398-42C8-B56B-656BD032EE2A}">
      <dgm:prSet phldrT="[Text]"/>
      <dgm:spPr>
        <a:solidFill>
          <a:schemeClr val="accent1"/>
        </a:solidFill>
      </dgm:spPr>
      <dgm:t>
        <a:bodyPr/>
        <a:lstStyle/>
        <a:p>
          <a:r>
            <a:rPr lang="en-US" dirty="0"/>
            <a:t>Capture</a:t>
          </a:r>
        </a:p>
      </dgm:t>
    </dgm:pt>
    <dgm:pt modelId="{6F1FD8A3-0C47-4B94-B87C-46317AEA6466}" type="parTrans" cxnId="{5874961F-ED80-4148-A0F4-249066F20541}">
      <dgm:prSet/>
      <dgm:spPr/>
      <dgm:t>
        <a:bodyPr/>
        <a:lstStyle/>
        <a:p>
          <a:endParaRPr lang="en-US"/>
        </a:p>
      </dgm:t>
    </dgm:pt>
    <dgm:pt modelId="{6356A590-2357-427E-BF94-00CB2DE07794}" type="sibTrans" cxnId="{5874961F-ED80-4148-A0F4-249066F20541}">
      <dgm:prSet/>
      <dgm:spPr>
        <a:ln w="57150"/>
      </dgm:spPr>
      <dgm:t>
        <a:bodyPr/>
        <a:lstStyle/>
        <a:p>
          <a:endParaRPr lang="en-US"/>
        </a:p>
      </dgm:t>
    </dgm:pt>
    <dgm:pt modelId="{8D66F1E0-1A04-40DA-90BB-0879D44FC555}">
      <dgm:prSet phldrT="[Text]"/>
      <dgm:spPr>
        <a:solidFill>
          <a:schemeClr val="tx2">
            <a:lumMod val="20000"/>
            <a:lumOff val="80000"/>
          </a:schemeClr>
        </a:solidFill>
      </dgm:spPr>
      <dgm:t>
        <a:bodyPr/>
        <a:lstStyle/>
        <a:p>
          <a:r>
            <a:rPr lang="en-US" dirty="0"/>
            <a:t>Store</a:t>
          </a:r>
        </a:p>
      </dgm:t>
    </dgm:pt>
    <dgm:pt modelId="{E5025D95-5BB2-4FC4-A68F-7B02E49A0A97}" type="parTrans" cxnId="{8F9673C3-4008-4024-9584-16BBF04750E7}">
      <dgm:prSet/>
      <dgm:spPr/>
      <dgm:t>
        <a:bodyPr/>
        <a:lstStyle/>
        <a:p>
          <a:endParaRPr lang="en-US"/>
        </a:p>
      </dgm:t>
    </dgm:pt>
    <dgm:pt modelId="{0C84751A-6FA3-458E-B895-A0C18DD8431C}" type="sibTrans" cxnId="{8F9673C3-4008-4024-9584-16BBF04750E7}">
      <dgm:prSet/>
      <dgm:spPr>
        <a:ln w="57150"/>
      </dgm:spPr>
      <dgm:t>
        <a:bodyPr/>
        <a:lstStyle/>
        <a:p>
          <a:endParaRPr lang="en-US"/>
        </a:p>
      </dgm:t>
    </dgm:pt>
    <dgm:pt modelId="{058574A9-44D7-4A86-95AA-8C1659B235CF}">
      <dgm:prSet phldrT="[Text]"/>
      <dgm:spPr>
        <a:solidFill>
          <a:schemeClr val="tx2">
            <a:lumMod val="20000"/>
            <a:lumOff val="80000"/>
          </a:schemeClr>
        </a:solidFill>
      </dgm:spPr>
      <dgm:t>
        <a:bodyPr/>
        <a:lstStyle/>
        <a:p>
          <a:r>
            <a:rPr lang="en-US" dirty="0"/>
            <a:t>Use</a:t>
          </a:r>
        </a:p>
      </dgm:t>
    </dgm:pt>
    <dgm:pt modelId="{115D031E-EE36-4D52-9A67-162EF810D942}" type="parTrans" cxnId="{B98D3A51-0B99-4E66-9FEE-13F626DFBE7E}">
      <dgm:prSet/>
      <dgm:spPr/>
      <dgm:t>
        <a:bodyPr/>
        <a:lstStyle/>
        <a:p>
          <a:endParaRPr lang="en-US"/>
        </a:p>
      </dgm:t>
    </dgm:pt>
    <dgm:pt modelId="{962DDE04-31C8-44ED-B4E9-A923CAC9E79D}" type="sibTrans" cxnId="{B98D3A51-0B99-4E66-9FEE-13F626DFBE7E}">
      <dgm:prSet/>
      <dgm:spPr>
        <a:ln w="57150"/>
      </dgm:spPr>
      <dgm:t>
        <a:bodyPr/>
        <a:lstStyle/>
        <a:p>
          <a:endParaRPr lang="en-US"/>
        </a:p>
      </dgm:t>
    </dgm:pt>
    <dgm:pt modelId="{48AF2E80-C764-4DA5-8A88-8691D4B37659}">
      <dgm:prSet phldrT="[Text]"/>
      <dgm:spPr>
        <a:solidFill>
          <a:schemeClr val="tx2">
            <a:lumMod val="20000"/>
            <a:lumOff val="80000"/>
          </a:schemeClr>
        </a:solidFill>
      </dgm:spPr>
      <dgm:t>
        <a:bodyPr/>
        <a:lstStyle/>
        <a:p>
          <a:r>
            <a:rPr lang="en-US" dirty="0"/>
            <a:t>Destroy</a:t>
          </a:r>
        </a:p>
      </dgm:t>
    </dgm:pt>
    <dgm:pt modelId="{A1777CA2-1CC1-4729-A5F1-24E7573B8996}" type="parTrans" cxnId="{4FF36162-C0F3-4628-B5E1-5263357D78CC}">
      <dgm:prSet/>
      <dgm:spPr/>
      <dgm:t>
        <a:bodyPr/>
        <a:lstStyle/>
        <a:p>
          <a:endParaRPr lang="en-US"/>
        </a:p>
      </dgm:t>
    </dgm:pt>
    <dgm:pt modelId="{D22A4B73-E4B3-47ED-B061-CF5096F5C362}" type="sibTrans" cxnId="{4FF36162-C0F3-4628-B5E1-5263357D78CC}">
      <dgm:prSet/>
      <dgm:spPr>
        <a:ln w="57150"/>
      </dgm:spPr>
      <dgm:t>
        <a:bodyPr/>
        <a:lstStyle/>
        <a:p>
          <a:endParaRPr lang="en-US"/>
        </a:p>
      </dgm:t>
    </dgm:pt>
    <dgm:pt modelId="{83F44793-DD3E-4DF8-8227-4DF0063C2908}" type="pres">
      <dgm:prSet presAssocID="{EE734272-7395-4CB3-8829-6695BDCC1D22}" presName="cycle" presStyleCnt="0">
        <dgm:presLayoutVars>
          <dgm:dir/>
          <dgm:resizeHandles val="exact"/>
        </dgm:presLayoutVars>
      </dgm:prSet>
      <dgm:spPr/>
      <dgm:t>
        <a:bodyPr/>
        <a:lstStyle/>
        <a:p>
          <a:endParaRPr lang="en-IE"/>
        </a:p>
      </dgm:t>
    </dgm:pt>
    <dgm:pt modelId="{F7B54E44-BA29-45BA-BA13-5AE847293578}" type="pres">
      <dgm:prSet presAssocID="{B7E68A6A-7398-42C8-B56B-656BD032EE2A}" presName="node" presStyleLbl="node1" presStyleIdx="0" presStyleCnt="4">
        <dgm:presLayoutVars>
          <dgm:bulletEnabled val="1"/>
        </dgm:presLayoutVars>
      </dgm:prSet>
      <dgm:spPr/>
      <dgm:t>
        <a:bodyPr/>
        <a:lstStyle/>
        <a:p>
          <a:endParaRPr lang="en-IE"/>
        </a:p>
      </dgm:t>
    </dgm:pt>
    <dgm:pt modelId="{2E2037E8-E347-41C9-8B8A-534B8595BB8D}" type="pres">
      <dgm:prSet presAssocID="{B7E68A6A-7398-42C8-B56B-656BD032EE2A}" presName="spNode" presStyleCnt="0"/>
      <dgm:spPr/>
    </dgm:pt>
    <dgm:pt modelId="{C245F828-ED33-4E8A-BAB0-3CB3EC6641DA}" type="pres">
      <dgm:prSet presAssocID="{6356A590-2357-427E-BF94-00CB2DE07794}" presName="sibTrans" presStyleLbl="sibTrans1D1" presStyleIdx="0" presStyleCnt="4"/>
      <dgm:spPr/>
      <dgm:t>
        <a:bodyPr/>
        <a:lstStyle/>
        <a:p>
          <a:endParaRPr lang="en-IE"/>
        </a:p>
      </dgm:t>
    </dgm:pt>
    <dgm:pt modelId="{EDBBB76C-2F5A-41E5-8BC8-3C6459AD2F4F}" type="pres">
      <dgm:prSet presAssocID="{8D66F1E0-1A04-40DA-90BB-0879D44FC555}" presName="node" presStyleLbl="node1" presStyleIdx="1" presStyleCnt="4">
        <dgm:presLayoutVars>
          <dgm:bulletEnabled val="1"/>
        </dgm:presLayoutVars>
      </dgm:prSet>
      <dgm:spPr/>
      <dgm:t>
        <a:bodyPr/>
        <a:lstStyle/>
        <a:p>
          <a:endParaRPr lang="en-IE"/>
        </a:p>
      </dgm:t>
    </dgm:pt>
    <dgm:pt modelId="{892BAFAE-5AE1-43B6-B282-1FDE99054915}" type="pres">
      <dgm:prSet presAssocID="{8D66F1E0-1A04-40DA-90BB-0879D44FC555}" presName="spNode" presStyleCnt="0"/>
      <dgm:spPr/>
    </dgm:pt>
    <dgm:pt modelId="{CB44C053-AFBB-4219-851B-F18939A1D1C8}" type="pres">
      <dgm:prSet presAssocID="{0C84751A-6FA3-458E-B895-A0C18DD8431C}" presName="sibTrans" presStyleLbl="sibTrans1D1" presStyleIdx="1" presStyleCnt="4"/>
      <dgm:spPr/>
      <dgm:t>
        <a:bodyPr/>
        <a:lstStyle/>
        <a:p>
          <a:endParaRPr lang="en-IE"/>
        </a:p>
      </dgm:t>
    </dgm:pt>
    <dgm:pt modelId="{174C8F99-AE52-42C8-A8C8-7531CA3D623D}" type="pres">
      <dgm:prSet presAssocID="{058574A9-44D7-4A86-95AA-8C1659B235CF}" presName="node" presStyleLbl="node1" presStyleIdx="2" presStyleCnt="4">
        <dgm:presLayoutVars>
          <dgm:bulletEnabled val="1"/>
        </dgm:presLayoutVars>
      </dgm:prSet>
      <dgm:spPr/>
      <dgm:t>
        <a:bodyPr/>
        <a:lstStyle/>
        <a:p>
          <a:endParaRPr lang="en-IE"/>
        </a:p>
      </dgm:t>
    </dgm:pt>
    <dgm:pt modelId="{2A0FFD2E-8989-49E6-9D18-582CCE8410BC}" type="pres">
      <dgm:prSet presAssocID="{058574A9-44D7-4A86-95AA-8C1659B235CF}" presName="spNode" presStyleCnt="0"/>
      <dgm:spPr/>
    </dgm:pt>
    <dgm:pt modelId="{FC1C8D97-E0C1-4D25-8F46-60E0E4267DA0}" type="pres">
      <dgm:prSet presAssocID="{962DDE04-31C8-44ED-B4E9-A923CAC9E79D}" presName="sibTrans" presStyleLbl="sibTrans1D1" presStyleIdx="2" presStyleCnt="4"/>
      <dgm:spPr/>
      <dgm:t>
        <a:bodyPr/>
        <a:lstStyle/>
        <a:p>
          <a:endParaRPr lang="en-IE"/>
        </a:p>
      </dgm:t>
    </dgm:pt>
    <dgm:pt modelId="{C7B520B5-CBB5-4605-A05A-FD87D61DF4F4}" type="pres">
      <dgm:prSet presAssocID="{48AF2E80-C764-4DA5-8A88-8691D4B37659}" presName="node" presStyleLbl="node1" presStyleIdx="3" presStyleCnt="4">
        <dgm:presLayoutVars>
          <dgm:bulletEnabled val="1"/>
        </dgm:presLayoutVars>
      </dgm:prSet>
      <dgm:spPr/>
      <dgm:t>
        <a:bodyPr/>
        <a:lstStyle/>
        <a:p>
          <a:endParaRPr lang="en-IE"/>
        </a:p>
      </dgm:t>
    </dgm:pt>
    <dgm:pt modelId="{77223C61-C3C4-4BBB-B272-BBA17FDD103C}" type="pres">
      <dgm:prSet presAssocID="{48AF2E80-C764-4DA5-8A88-8691D4B37659}" presName="spNode" presStyleCnt="0"/>
      <dgm:spPr/>
    </dgm:pt>
    <dgm:pt modelId="{B924BA4F-B564-4350-8088-DBCD11C3A02D}" type="pres">
      <dgm:prSet presAssocID="{D22A4B73-E4B3-47ED-B061-CF5096F5C362}" presName="sibTrans" presStyleLbl="sibTrans1D1" presStyleIdx="3" presStyleCnt="4"/>
      <dgm:spPr/>
      <dgm:t>
        <a:bodyPr/>
        <a:lstStyle/>
        <a:p>
          <a:endParaRPr lang="en-IE"/>
        </a:p>
      </dgm:t>
    </dgm:pt>
  </dgm:ptLst>
  <dgm:cxnLst>
    <dgm:cxn modelId="{43E6E802-DBB9-4EE2-927A-79B46F6AC2BD}" type="presOf" srcId="{058574A9-44D7-4A86-95AA-8C1659B235CF}" destId="{174C8F99-AE52-42C8-A8C8-7531CA3D623D}" srcOrd="0" destOrd="0" presId="urn:microsoft.com/office/officeart/2005/8/layout/cycle5"/>
    <dgm:cxn modelId="{8F9673C3-4008-4024-9584-16BBF04750E7}" srcId="{EE734272-7395-4CB3-8829-6695BDCC1D22}" destId="{8D66F1E0-1A04-40DA-90BB-0879D44FC555}" srcOrd="1" destOrd="0" parTransId="{E5025D95-5BB2-4FC4-A68F-7B02E49A0A97}" sibTransId="{0C84751A-6FA3-458E-B895-A0C18DD8431C}"/>
    <dgm:cxn modelId="{0F9CE25B-96F6-46F5-939A-F241E98C9393}" type="presOf" srcId="{B7E68A6A-7398-42C8-B56B-656BD032EE2A}" destId="{F7B54E44-BA29-45BA-BA13-5AE847293578}" srcOrd="0" destOrd="0" presId="urn:microsoft.com/office/officeart/2005/8/layout/cycle5"/>
    <dgm:cxn modelId="{A3273063-2EB2-434B-8DC7-4BAF83FB7A14}" type="presOf" srcId="{962DDE04-31C8-44ED-B4E9-A923CAC9E79D}" destId="{FC1C8D97-E0C1-4D25-8F46-60E0E4267DA0}" srcOrd="0" destOrd="0" presId="urn:microsoft.com/office/officeart/2005/8/layout/cycle5"/>
    <dgm:cxn modelId="{10AA6137-536F-4C41-A015-1C0C7305152D}" type="presOf" srcId="{EE734272-7395-4CB3-8829-6695BDCC1D22}" destId="{83F44793-DD3E-4DF8-8227-4DF0063C2908}" srcOrd="0" destOrd="0" presId="urn:microsoft.com/office/officeart/2005/8/layout/cycle5"/>
    <dgm:cxn modelId="{76B8728A-DD56-44A5-9356-B1573C6170CB}" type="presOf" srcId="{D22A4B73-E4B3-47ED-B061-CF5096F5C362}" destId="{B924BA4F-B564-4350-8088-DBCD11C3A02D}" srcOrd="0" destOrd="0" presId="urn:microsoft.com/office/officeart/2005/8/layout/cycle5"/>
    <dgm:cxn modelId="{D7398382-A3C4-432A-9963-BA91D8518119}" type="presOf" srcId="{48AF2E80-C764-4DA5-8A88-8691D4B37659}" destId="{C7B520B5-CBB5-4605-A05A-FD87D61DF4F4}" srcOrd="0" destOrd="0" presId="urn:microsoft.com/office/officeart/2005/8/layout/cycle5"/>
    <dgm:cxn modelId="{B98D3A51-0B99-4E66-9FEE-13F626DFBE7E}" srcId="{EE734272-7395-4CB3-8829-6695BDCC1D22}" destId="{058574A9-44D7-4A86-95AA-8C1659B235CF}" srcOrd="2" destOrd="0" parTransId="{115D031E-EE36-4D52-9A67-162EF810D942}" sibTransId="{962DDE04-31C8-44ED-B4E9-A923CAC9E79D}"/>
    <dgm:cxn modelId="{4091017E-1F59-4F53-8AB9-4348127CB979}" type="presOf" srcId="{8D66F1E0-1A04-40DA-90BB-0879D44FC555}" destId="{EDBBB76C-2F5A-41E5-8BC8-3C6459AD2F4F}" srcOrd="0" destOrd="0" presId="urn:microsoft.com/office/officeart/2005/8/layout/cycle5"/>
    <dgm:cxn modelId="{5874961F-ED80-4148-A0F4-249066F20541}" srcId="{EE734272-7395-4CB3-8829-6695BDCC1D22}" destId="{B7E68A6A-7398-42C8-B56B-656BD032EE2A}" srcOrd="0" destOrd="0" parTransId="{6F1FD8A3-0C47-4B94-B87C-46317AEA6466}" sibTransId="{6356A590-2357-427E-BF94-00CB2DE07794}"/>
    <dgm:cxn modelId="{4FF36162-C0F3-4628-B5E1-5263357D78CC}" srcId="{EE734272-7395-4CB3-8829-6695BDCC1D22}" destId="{48AF2E80-C764-4DA5-8A88-8691D4B37659}" srcOrd="3" destOrd="0" parTransId="{A1777CA2-1CC1-4729-A5F1-24E7573B8996}" sibTransId="{D22A4B73-E4B3-47ED-B061-CF5096F5C362}"/>
    <dgm:cxn modelId="{8CF10973-DF0D-4B28-B68D-AF5127E11280}" type="presOf" srcId="{6356A590-2357-427E-BF94-00CB2DE07794}" destId="{C245F828-ED33-4E8A-BAB0-3CB3EC6641DA}" srcOrd="0" destOrd="0" presId="urn:microsoft.com/office/officeart/2005/8/layout/cycle5"/>
    <dgm:cxn modelId="{37D0E10D-1C1A-4167-B3C3-652B7C533DEF}" type="presOf" srcId="{0C84751A-6FA3-458E-B895-A0C18DD8431C}" destId="{CB44C053-AFBB-4219-851B-F18939A1D1C8}" srcOrd="0" destOrd="0" presId="urn:microsoft.com/office/officeart/2005/8/layout/cycle5"/>
    <dgm:cxn modelId="{F9D28A3D-AD93-4D56-9CD1-81F61A1AE6A3}" type="presParOf" srcId="{83F44793-DD3E-4DF8-8227-4DF0063C2908}" destId="{F7B54E44-BA29-45BA-BA13-5AE847293578}" srcOrd="0" destOrd="0" presId="urn:microsoft.com/office/officeart/2005/8/layout/cycle5"/>
    <dgm:cxn modelId="{FB16CE25-BCF1-4CFF-A1E4-8FA98B4C271C}" type="presParOf" srcId="{83F44793-DD3E-4DF8-8227-4DF0063C2908}" destId="{2E2037E8-E347-41C9-8B8A-534B8595BB8D}" srcOrd="1" destOrd="0" presId="urn:microsoft.com/office/officeart/2005/8/layout/cycle5"/>
    <dgm:cxn modelId="{15D2EB77-DA89-4B0F-8A7D-9774DDBD94A2}" type="presParOf" srcId="{83F44793-DD3E-4DF8-8227-4DF0063C2908}" destId="{C245F828-ED33-4E8A-BAB0-3CB3EC6641DA}" srcOrd="2" destOrd="0" presId="urn:microsoft.com/office/officeart/2005/8/layout/cycle5"/>
    <dgm:cxn modelId="{6A52CB3A-21AA-4C2E-BED6-2706D1CAE779}" type="presParOf" srcId="{83F44793-DD3E-4DF8-8227-4DF0063C2908}" destId="{EDBBB76C-2F5A-41E5-8BC8-3C6459AD2F4F}" srcOrd="3" destOrd="0" presId="urn:microsoft.com/office/officeart/2005/8/layout/cycle5"/>
    <dgm:cxn modelId="{C30F9600-36FE-498B-BA9C-1BEBBF45561B}" type="presParOf" srcId="{83F44793-DD3E-4DF8-8227-4DF0063C2908}" destId="{892BAFAE-5AE1-43B6-B282-1FDE99054915}" srcOrd="4" destOrd="0" presId="urn:microsoft.com/office/officeart/2005/8/layout/cycle5"/>
    <dgm:cxn modelId="{B96342AA-410F-438D-A9DD-BD65DE47B973}" type="presParOf" srcId="{83F44793-DD3E-4DF8-8227-4DF0063C2908}" destId="{CB44C053-AFBB-4219-851B-F18939A1D1C8}" srcOrd="5" destOrd="0" presId="urn:microsoft.com/office/officeart/2005/8/layout/cycle5"/>
    <dgm:cxn modelId="{A8D2E779-0ED9-47D8-A69E-48997AD317A5}" type="presParOf" srcId="{83F44793-DD3E-4DF8-8227-4DF0063C2908}" destId="{174C8F99-AE52-42C8-A8C8-7531CA3D623D}" srcOrd="6" destOrd="0" presId="urn:microsoft.com/office/officeart/2005/8/layout/cycle5"/>
    <dgm:cxn modelId="{7CA63245-50B4-42A7-B4C9-AFF4B216FE1A}" type="presParOf" srcId="{83F44793-DD3E-4DF8-8227-4DF0063C2908}" destId="{2A0FFD2E-8989-49E6-9D18-582CCE8410BC}" srcOrd="7" destOrd="0" presId="urn:microsoft.com/office/officeart/2005/8/layout/cycle5"/>
    <dgm:cxn modelId="{E72AA1C5-5941-491F-9A48-BA6B0E3D35A0}" type="presParOf" srcId="{83F44793-DD3E-4DF8-8227-4DF0063C2908}" destId="{FC1C8D97-E0C1-4D25-8F46-60E0E4267DA0}" srcOrd="8" destOrd="0" presId="urn:microsoft.com/office/officeart/2005/8/layout/cycle5"/>
    <dgm:cxn modelId="{5ACA2F0D-8CD9-4139-9EA9-FE37F2327434}" type="presParOf" srcId="{83F44793-DD3E-4DF8-8227-4DF0063C2908}" destId="{C7B520B5-CBB5-4605-A05A-FD87D61DF4F4}" srcOrd="9" destOrd="0" presId="urn:microsoft.com/office/officeart/2005/8/layout/cycle5"/>
    <dgm:cxn modelId="{914951F2-7F78-4600-AD29-C7B14D0FB474}" type="presParOf" srcId="{83F44793-DD3E-4DF8-8227-4DF0063C2908}" destId="{77223C61-C3C4-4BBB-B272-BBA17FDD103C}" srcOrd="10" destOrd="0" presId="urn:microsoft.com/office/officeart/2005/8/layout/cycle5"/>
    <dgm:cxn modelId="{1B6746E9-5498-4147-89B3-8B7F75DE3F3B}" type="presParOf" srcId="{83F44793-DD3E-4DF8-8227-4DF0063C2908}" destId="{B924BA4F-B564-4350-8088-DBCD11C3A02D}" srcOrd="11"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734272-7395-4CB3-8829-6695BDCC1D2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7E68A6A-7398-42C8-B56B-656BD032EE2A}">
      <dgm:prSet phldrT="[Text]" custT="1"/>
      <dgm:spPr>
        <a:solidFill>
          <a:schemeClr val="tx2">
            <a:lumMod val="20000"/>
            <a:lumOff val="8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Capture</a:t>
          </a:r>
        </a:p>
      </dgm:t>
    </dgm:pt>
    <dgm:pt modelId="{6F1FD8A3-0C47-4B94-B87C-46317AEA6466}" type="parTrans" cxnId="{5874961F-ED80-4148-A0F4-249066F20541}">
      <dgm:prSet/>
      <dgm:spPr/>
      <dgm:t>
        <a:bodyPr/>
        <a:lstStyle/>
        <a:p>
          <a:endParaRPr lang="en-US"/>
        </a:p>
      </dgm:t>
    </dgm:pt>
    <dgm:pt modelId="{6356A590-2357-427E-BF94-00CB2DE07794}" type="sibTrans" cxnId="{5874961F-ED80-4148-A0F4-249066F20541}">
      <dgm:prSet/>
      <dgm:spPr>
        <a:ln w="57150"/>
      </dgm:spPr>
      <dgm:t>
        <a:bodyPr/>
        <a:lstStyle/>
        <a:p>
          <a:endParaRPr lang="en-US"/>
        </a:p>
      </dgm:t>
    </dgm:pt>
    <dgm:pt modelId="{8D66F1E0-1A04-40DA-90BB-0879D44FC555}">
      <dgm:prSet phldrT="[Text]" custT="1"/>
      <dgm:spPr>
        <a:solidFill>
          <a:schemeClr val="accent1"/>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Store</a:t>
          </a:r>
        </a:p>
      </dgm:t>
    </dgm:pt>
    <dgm:pt modelId="{E5025D95-5BB2-4FC4-A68F-7B02E49A0A97}" type="parTrans" cxnId="{8F9673C3-4008-4024-9584-16BBF04750E7}">
      <dgm:prSet/>
      <dgm:spPr/>
      <dgm:t>
        <a:bodyPr/>
        <a:lstStyle/>
        <a:p>
          <a:endParaRPr lang="en-US"/>
        </a:p>
      </dgm:t>
    </dgm:pt>
    <dgm:pt modelId="{0C84751A-6FA3-458E-B895-A0C18DD8431C}" type="sibTrans" cxnId="{8F9673C3-4008-4024-9584-16BBF04750E7}">
      <dgm:prSet/>
      <dgm:spPr>
        <a:ln w="57150"/>
      </dgm:spPr>
      <dgm:t>
        <a:bodyPr/>
        <a:lstStyle/>
        <a:p>
          <a:endParaRPr lang="en-US"/>
        </a:p>
      </dgm:t>
    </dgm:pt>
    <dgm:pt modelId="{058574A9-44D7-4A86-95AA-8C1659B235CF}">
      <dgm:prSet phldrT="[Text]"/>
      <dgm:spPr>
        <a:solidFill>
          <a:schemeClr val="tx2">
            <a:lumMod val="20000"/>
            <a:lumOff val="80000"/>
          </a:schemeClr>
        </a:solidFill>
      </dgm:spPr>
      <dgm:t>
        <a:bodyPr/>
        <a:lstStyle/>
        <a:p>
          <a:r>
            <a:rPr lang="en-US" dirty="0"/>
            <a:t>Use</a:t>
          </a:r>
        </a:p>
      </dgm:t>
    </dgm:pt>
    <dgm:pt modelId="{115D031E-EE36-4D52-9A67-162EF810D942}" type="parTrans" cxnId="{B98D3A51-0B99-4E66-9FEE-13F626DFBE7E}">
      <dgm:prSet/>
      <dgm:spPr/>
      <dgm:t>
        <a:bodyPr/>
        <a:lstStyle/>
        <a:p>
          <a:endParaRPr lang="en-US"/>
        </a:p>
      </dgm:t>
    </dgm:pt>
    <dgm:pt modelId="{962DDE04-31C8-44ED-B4E9-A923CAC9E79D}" type="sibTrans" cxnId="{B98D3A51-0B99-4E66-9FEE-13F626DFBE7E}">
      <dgm:prSet/>
      <dgm:spPr>
        <a:ln w="57150"/>
      </dgm:spPr>
      <dgm:t>
        <a:bodyPr/>
        <a:lstStyle/>
        <a:p>
          <a:endParaRPr lang="en-US"/>
        </a:p>
      </dgm:t>
    </dgm:pt>
    <dgm:pt modelId="{48AF2E80-C764-4DA5-8A88-8691D4B37659}">
      <dgm:prSet phldrT="[Text]"/>
      <dgm:spPr>
        <a:solidFill>
          <a:schemeClr val="tx2">
            <a:lumMod val="20000"/>
            <a:lumOff val="80000"/>
          </a:schemeClr>
        </a:solidFill>
      </dgm:spPr>
      <dgm:t>
        <a:bodyPr/>
        <a:lstStyle/>
        <a:p>
          <a:r>
            <a:rPr lang="en-US" dirty="0"/>
            <a:t>Destroy</a:t>
          </a:r>
        </a:p>
      </dgm:t>
    </dgm:pt>
    <dgm:pt modelId="{A1777CA2-1CC1-4729-A5F1-24E7573B8996}" type="parTrans" cxnId="{4FF36162-C0F3-4628-B5E1-5263357D78CC}">
      <dgm:prSet/>
      <dgm:spPr/>
      <dgm:t>
        <a:bodyPr/>
        <a:lstStyle/>
        <a:p>
          <a:endParaRPr lang="en-US"/>
        </a:p>
      </dgm:t>
    </dgm:pt>
    <dgm:pt modelId="{D22A4B73-E4B3-47ED-B061-CF5096F5C362}" type="sibTrans" cxnId="{4FF36162-C0F3-4628-B5E1-5263357D78CC}">
      <dgm:prSet/>
      <dgm:spPr>
        <a:ln w="57150"/>
      </dgm:spPr>
      <dgm:t>
        <a:bodyPr/>
        <a:lstStyle/>
        <a:p>
          <a:endParaRPr lang="en-US"/>
        </a:p>
      </dgm:t>
    </dgm:pt>
    <dgm:pt modelId="{83F44793-DD3E-4DF8-8227-4DF0063C2908}" type="pres">
      <dgm:prSet presAssocID="{EE734272-7395-4CB3-8829-6695BDCC1D22}" presName="cycle" presStyleCnt="0">
        <dgm:presLayoutVars>
          <dgm:dir/>
          <dgm:resizeHandles val="exact"/>
        </dgm:presLayoutVars>
      </dgm:prSet>
      <dgm:spPr/>
      <dgm:t>
        <a:bodyPr/>
        <a:lstStyle/>
        <a:p>
          <a:endParaRPr lang="en-IE"/>
        </a:p>
      </dgm:t>
    </dgm:pt>
    <dgm:pt modelId="{F7B54E44-BA29-45BA-BA13-5AE847293578}" type="pres">
      <dgm:prSet presAssocID="{B7E68A6A-7398-42C8-B56B-656BD032EE2A}" presName="node" presStyleLbl="node1" presStyleIdx="0" presStyleCnt="4">
        <dgm:presLayoutVars>
          <dgm:bulletEnabled val="1"/>
        </dgm:presLayoutVars>
      </dgm:prSet>
      <dgm:spPr>
        <a:xfrm>
          <a:off x="1023964" y="579"/>
          <a:ext cx="870761" cy="565995"/>
        </a:xfrm>
        <a:prstGeom prst="roundRect">
          <a:avLst/>
        </a:prstGeom>
      </dgm:spPr>
      <dgm:t>
        <a:bodyPr/>
        <a:lstStyle/>
        <a:p>
          <a:endParaRPr lang="en-IE"/>
        </a:p>
      </dgm:t>
    </dgm:pt>
    <dgm:pt modelId="{2E2037E8-E347-41C9-8B8A-534B8595BB8D}" type="pres">
      <dgm:prSet presAssocID="{B7E68A6A-7398-42C8-B56B-656BD032EE2A}" presName="spNode" presStyleCnt="0"/>
      <dgm:spPr/>
    </dgm:pt>
    <dgm:pt modelId="{C245F828-ED33-4E8A-BAB0-3CB3EC6641DA}" type="pres">
      <dgm:prSet presAssocID="{6356A590-2357-427E-BF94-00CB2DE07794}" presName="sibTrans" presStyleLbl="sibTrans1D1" presStyleIdx="0" presStyleCnt="4"/>
      <dgm:spPr/>
      <dgm:t>
        <a:bodyPr/>
        <a:lstStyle/>
        <a:p>
          <a:endParaRPr lang="en-IE"/>
        </a:p>
      </dgm:t>
    </dgm:pt>
    <dgm:pt modelId="{EDBBB76C-2F5A-41E5-8BC8-3C6459AD2F4F}" type="pres">
      <dgm:prSet presAssocID="{8D66F1E0-1A04-40DA-90BB-0879D44FC555}" presName="node" presStyleLbl="node1" presStyleIdx="1" presStyleCnt="4">
        <dgm:presLayoutVars>
          <dgm:bulletEnabled val="1"/>
        </dgm:presLayoutVars>
      </dgm:prSet>
      <dgm:spPr>
        <a:xfrm>
          <a:off x="1959586" y="936201"/>
          <a:ext cx="870761" cy="565995"/>
        </a:xfrm>
        <a:prstGeom prst="roundRect">
          <a:avLst/>
        </a:prstGeom>
      </dgm:spPr>
      <dgm:t>
        <a:bodyPr/>
        <a:lstStyle/>
        <a:p>
          <a:endParaRPr lang="en-IE"/>
        </a:p>
      </dgm:t>
    </dgm:pt>
    <dgm:pt modelId="{892BAFAE-5AE1-43B6-B282-1FDE99054915}" type="pres">
      <dgm:prSet presAssocID="{8D66F1E0-1A04-40DA-90BB-0879D44FC555}" presName="spNode" presStyleCnt="0"/>
      <dgm:spPr/>
    </dgm:pt>
    <dgm:pt modelId="{CB44C053-AFBB-4219-851B-F18939A1D1C8}" type="pres">
      <dgm:prSet presAssocID="{0C84751A-6FA3-458E-B895-A0C18DD8431C}" presName="sibTrans" presStyleLbl="sibTrans1D1" presStyleIdx="1" presStyleCnt="4"/>
      <dgm:spPr/>
      <dgm:t>
        <a:bodyPr/>
        <a:lstStyle/>
        <a:p>
          <a:endParaRPr lang="en-IE"/>
        </a:p>
      </dgm:t>
    </dgm:pt>
    <dgm:pt modelId="{174C8F99-AE52-42C8-A8C8-7531CA3D623D}" type="pres">
      <dgm:prSet presAssocID="{058574A9-44D7-4A86-95AA-8C1659B235CF}" presName="node" presStyleLbl="node1" presStyleIdx="2" presStyleCnt="4">
        <dgm:presLayoutVars>
          <dgm:bulletEnabled val="1"/>
        </dgm:presLayoutVars>
      </dgm:prSet>
      <dgm:spPr/>
      <dgm:t>
        <a:bodyPr/>
        <a:lstStyle/>
        <a:p>
          <a:endParaRPr lang="en-IE"/>
        </a:p>
      </dgm:t>
    </dgm:pt>
    <dgm:pt modelId="{2A0FFD2E-8989-49E6-9D18-582CCE8410BC}" type="pres">
      <dgm:prSet presAssocID="{058574A9-44D7-4A86-95AA-8C1659B235CF}" presName="spNode" presStyleCnt="0"/>
      <dgm:spPr/>
    </dgm:pt>
    <dgm:pt modelId="{FC1C8D97-E0C1-4D25-8F46-60E0E4267DA0}" type="pres">
      <dgm:prSet presAssocID="{962DDE04-31C8-44ED-B4E9-A923CAC9E79D}" presName="sibTrans" presStyleLbl="sibTrans1D1" presStyleIdx="2" presStyleCnt="4"/>
      <dgm:spPr/>
      <dgm:t>
        <a:bodyPr/>
        <a:lstStyle/>
        <a:p>
          <a:endParaRPr lang="en-IE"/>
        </a:p>
      </dgm:t>
    </dgm:pt>
    <dgm:pt modelId="{C7B520B5-CBB5-4605-A05A-FD87D61DF4F4}" type="pres">
      <dgm:prSet presAssocID="{48AF2E80-C764-4DA5-8A88-8691D4B37659}" presName="node" presStyleLbl="node1" presStyleIdx="3" presStyleCnt="4">
        <dgm:presLayoutVars>
          <dgm:bulletEnabled val="1"/>
        </dgm:presLayoutVars>
      </dgm:prSet>
      <dgm:spPr/>
      <dgm:t>
        <a:bodyPr/>
        <a:lstStyle/>
        <a:p>
          <a:endParaRPr lang="en-IE"/>
        </a:p>
      </dgm:t>
    </dgm:pt>
    <dgm:pt modelId="{77223C61-C3C4-4BBB-B272-BBA17FDD103C}" type="pres">
      <dgm:prSet presAssocID="{48AF2E80-C764-4DA5-8A88-8691D4B37659}" presName="spNode" presStyleCnt="0"/>
      <dgm:spPr/>
    </dgm:pt>
    <dgm:pt modelId="{B924BA4F-B564-4350-8088-DBCD11C3A02D}" type="pres">
      <dgm:prSet presAssocID="{D22A4B73-E4B3-47ED-B061-CF5096F5C362}" presName="sibTrans" presStyleLbl="sibTrans1D1" presStyleIdx="3" presStyleCnt="4"/>
      <dgm:spPr/>
      <dgm:t>
        <a:bodyPr/>
        <a:lstStyle/>
        <a:p>
          <a:endParaRPr lang="en-IE"/>
        </a:p>
      </dgm:t>
    </dgm:pt>
  </dgm:ptLst>
  <dgm:cxnLst>
    <dgm:cxn modelId="{43E6E802-DBB9-4EE2-927A-79B46F6AC2BD}" type="presOf" srcId="{058574A9-44D7-4A86-95AA-8C1659B235CF}" destId="{174C8F99-AE52-42C8-A8C8-7531CA3D623D}" srcOrd="0" destOrd="0" presId="urn:microsoft.com/office/officeart/2005/8/layout/cycle5"/>
    <dgm:cxn modelId="{8F9673C3-4008-4024-9584-16BBF04750E7}" srcId="{EE734272-7395-4CB3-8829-6695BDCC1D22}" destId="{8D66F1E0-1A04-40DA-90BB-0879D44FC555}" srcOrd="1" destOrd="0" parTransId="{E5025D95-5BB2-4FC4-A68F-7B02E49A0A97}" sibTransId="{0C84751A-6FA3-458E-B895-A0C18DD8431C}"/>
    <dgm:cxn modelId="{0F9CE25B-96F6-46F5-939A-F241E98C9393}" type="presOf" srcId="{B7E68A6A-7398-42C8-B56B-656BD032EE2A}" destId="{F7B54E44-BA29-45BA-BA13-5AE847293578}" srcOrd="0" destOrd="0" presId="urn:microsoft.com/office/officeart/2005/8/layout/cycle5"/>
    <dgm:cxn modelId="{A3273063-2EB2-434B-8DC7-4BAF83FB7A14}" type="presOf" srcId="{962DDE04-31C8-44ED-B4E9-A923CAC9E79D}" destId="{FC1C8D97-E0C1-4D25-8F46-60E0E4267DA0}" srcOrd="0" destOrd="0" presId="urn:microsoft.com/office/officeart/2005/8/layout/cycle5"/>
    <dgm:cxn modelId="{10AA6137-536F-4C41-A015-1C0C7305152D}" type="presOf" srcId="{EE734272-7395-4CB3-8829-6695BDCC1D22}" destId="{83F44793-DD3E-4DF8-8227-4DF0063C2908}" srcOrd="0" destOrd="0" presId="urn:microsoft.com/office/officeart/2005/8/layout/cycle5"/>
    <dgm:cxn modelId="{76B8728A-DD56-44A5-9356-B1573C6170CB}" type="presOf" srcId="{D22A4B73-E4B3-47ED-B061-CF5096F5C362}" destId="{B924BA4F-B564-4350-8088-DBCD11C3A02D}" srcOrd="0" destOrd="0" presId="urn:microsoft.com/office/officeart/2005/8/layout/cycle5"/>
    <dgm:cxn modelId="{D7398382-A3C4-432A-9963-BA91D8518119}" type="presOf" srcId="{48AF2E80-C764-4DA5-8A88-8691D4B37659}" destId="{C7B520B5-CBB5-4605-A05A-FD87D61DF4F4}" srcOrd="0" destOrd="0" presId="urn:microsoft.com/office/officeart/2005/8/layout/cycle5"/>
    <dgm:cxn modelId="{B98D3A51-0B99-4E66-9FEE-13F626DFBE7E}" srcId="{EE734272-7395-4CB3-8829-6695BDCC1D22}" destId="{058574A9-44D7-4A86-95AA-8C1659B235CF}" srcOrd="2" destOrd="0" parTransId="{115D031E-EE36-4D52-9A67-162EF810D942}" sibTransId="{962DDE04-31C8-44ED-B4E9-A923CAC9E79D}"/>
    <dgm:cxn modelId="{4091017E-1F59-4F53-8AB9-4348127CB979}" type="presOf" srcId="{8D66F1E0-1A04-40DA-90BB-0879D44FC555}" destId="{EDBBB76C-2F5A-41E5-8BC8-3C6459AD2F4F}" srcOrd="0" destOrd="0" presId="urn:microsoft.com/office/officeart/2005/8/layout/cycle5"/>
    <dgm:cxn modelId="{5874961F-ED80-4148-A0F4-249066F20541}" srcId="{EE734272-7395-4CB3-8829-6695BDCC1D22}" destId="{B7E68A6A-7398-42C8-B56B-656BD032EE2A}" srcOrd="0" destOrd="0" parTransId="{6F1FD8A3-0C47-4B94-B87C-46317AEA6466}" sibTransId="{6356A590-2357-427E-BF94-00CB2DE07794}"/>
    <dgm:cxn modelId="{4FF36162-C0F3-4628-B5E1-5263357D78CC}" srcId="{EE734272-7395-4CB3-8829-6695BDCC1D22}" destId="{48AF2E80-C764-4DA5-8A88-8691D4B37659}" srcOrd="3" destOrd="0" parTransId="{A1777CA2-1CC1-4729-A5F1-24E7573B8996}" sibTransId="{D22A4B73-E4B3-47ED-B061-CF5096F5C362}"/>
    <dgm:cxn modelId="{8CF10973-DF0D-4B28-B68D-AF5127E11280}" type="presOf" srcId="{6356A590-2357-427E-BF94-00CB2DE07794}" destId="{C245F828-ED33-4E8A-BAB0-3CB3EC6641DA}" srcOrd="0" destOrd="0" presId="urn:microsoft.com/office/officeart/2005/8/layout/cycle5"/>
    <dgm:cxn modelId="{37D0E10D-1C1A-4167-B3C3-652B7C533DEF}" type="presOf" srcId="{0C84751A-6FA3-458E-B895-A0C18DD8431C}" destId="{CB44C053-AFBB-4219-851B-F18939A1D1C8}" srcOrd="0" destOrd="0" presId="urn:microsoft.com/office/officeart/2005/8/layout/cycle5"/>
    <dgm:cxn modelId="{F9D28A3D-AD93-4D56-9CD1-81F61A1AE6A3}" type="presParOf" srcId="{83F44793-DD3E-4DF8-8227-4DF0063C2908}" destId="{F7B54E44-BA29-45BA-BA13-5AE847293578}" srcOrd="0" destOrd="0" presId="urn:microsoft.com/office/officeart/2005/8/layout/cycle5"/>
    <dgm:cxn modelId="{FB16CE25-BCF1-4CFF-A1E4-8FA98B4C271C}" type="presParOf" srcId="{83F44793-DD3E-4DF8-8227-4DF0063C2908}" destId="{2E2037E8-E347-41C9-8B8A-534B8595BB8D}" srcOrd="1" destOrd="0" presId="urn:microsoft.com/office/officeart/2005/8/layout/cycle5"/>
    <dgm:cxn modelId="{15D2EB77-DA89-4B0F-8A7D-9774DDBD94A2}" type="presParOf" srcId="{83F44793-DD3E-4DF8-8227-4DF0063C2908}" destId="{C245F828-ED33-4E8A-BAB0-3CB3EC6641DA}" srcOrd="2" destOrd="0" presId="urn:microsoft.com/office/officeart/2005/8/layout/cycle5"/>
    <dgm:cxn modelId="{6A52CB3A-21AA-4C2E-BED6-2706D1CAE779}" type="presParOf" srcId="{83F44793-DD3E-4DF8-8227-4DF0063C2908}" destId="{EDBBB76C-2F5A-41E5-8BC8-3C6459AD2F4F}" srcOrd="3" destOrd="0" presId="urn:microsoft.com/office/officeart/2005/8/layout/cycle5"/>
    <dgm:cxn modelId="{C30F9600-36FE-498B-BA9C-1BEBBF45561B}" type="presParOf" srcId="{83F44793-DD3E-4DF8-8227-4DF0063C2908}" destId="{892BAFAE-5AE1-43B6-B282-1FDE99054915}" srcOrd="4" destOrd="0" presId="urn:microsoft.com/office/officeart/2005/8/layout/cycle5"/>
    <dgm:cxn modelId="{B96342AA-410F-438D-A9DD-BD65DE47B973}" type="presParOf" srcId="{83F44793-DD3E-4DF8-8227-4DF0063C2908}" destId="{CB44C053-AFBB-4219-851B-F18939A1D1C8}" srcOrd="5" destOrd="0" presId="urn:microsoft.com/office/officeart/2005/8/layout/cycle5"/>
    <dgm:cxn modelId="{A8D2E779-0ED9-47D8-A69E-48997AD317A5}" type="presParOf" srcId="{83F44793-DD3E-4DF8-8227-4DF0063C2908}" destId="{174C8F99-AE52-42C8-A8C8-7531CA3D623D}" srcOrd="6" destOrd="0" presId="urn:microsoft.com/office/officeart/2005/8/layout/cycle5"/>
    <dgm:cxn modelId="{7CA63245-50B4-42A7-B4C9-AFF4B216FE1A}" type="presParOf" srcId="{83F44793-DD3E-4DF8-8227-4DF0063C2908}" destId="{2A0FFD2E-8989-49E6-9D18-582CCE8410BC}" srcOrd="7" destOrd="0" presId="urn:microsoft.com/office/officeart/2005/8/layout/cycle5"/>
    <dgm:cxn modelId="{E72AA1C5-5941-491F-9A48-BA6B0E3D35A0}" type="presParOf" srcId="{83F44793-DD3E-4DF8-8227-4DF0063C2908}" destId="{FC1C8D97-E0C1-4D25-8F46-60E0E4267DA0}" srcOrd="8" destOrd="0" presId="urn:microsoft.com/office/officeart/2005/8/layout/cycle5"/>
    <dgm:cxn modelId="{5ACA2F0D-8CD9-4139-9EA9-FE37F2327434}" type="presParOf" srcId="{83F44793-DD3E-4DF8-8227-4DF0063C2908}" destId="{C7B520B5-CBB5-4605-A05A-FD87D61DF4F4}" srcOrd="9" destOrd="0" presId="urn:microsoft.com/office/officeart/2005/8/layout/cycle5"/>
    <dgm:cxn modelId="{914951F2-7F78-4600-AD29-C7B14D0FB474}" type="presParOf" srcId="{83F44793-DD3E-4DF8-8227-4DF0063C2908}" destId="{77223C61-C3C4-4BBB-B272-BBA17FDD103C}" srcOrd="10" destOrd="0" presId="urn:microsoft.com/office/officeart/2005/8/layout/cycle5"/>
    <dgm:cxn modelId="{1B6746E9-5498-4147-89B3-8B7F75DE3F3B}" type="presParOf" srcId="{83F44793-DD3E-4DF8-8227-4DF0063C2908}" destId="{B924BA4F-B564-4350-8088-DBCD11C3A02D}" srcOrd="11" destOrd="0" presId="urn:microsoft.com/office/officeart/2005/8/layout/cycle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734272-7395-4CB3-8829-6695BDCC1D2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7E68A6A-7398-42C8-B56B-656BD032EE2A}">
      <dgm:prSet phldrT="[Text]" custT="1"/>
      <dgm:spPr>
        <a:solidFill>
          <a:schemeClr val="tx2">
            <a:lumMod val="20000"/>
            <a:lumOff val="8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Capture</a:t>
          </a:r>
        </a:p>
      </dgm:t>
    </dgm:pt>
    <dgm:pt modelId="{6F1FD8A3-0C47-4B94-B87C-46317AEA6466}" type="parTrans" cxnId="{5874961F-ED80-4148-A0F4-249066F20541}">
      <dgm:prSet/>
      <dgm:spPr/>
      <dgm:t>
        <a:bodyPr/>
        <a:lstStyle/>
        <a:p>
          <a:endParaRPr lang="en-US"/>
        </a:p>
      </dgm:t>
    </dgm:pt>
    <dgm:pt modelId="{6356A590-2357-427E-BF94-00CB2DE07794}" type="sibTrans" cxnId="{5874961F-ED80-4148-A0F4-249066F20541}">
      <dgm:prSet/>
      <dgm:spPr>
        <a:ln w="57150"/>
      </dgm:spPr>
      <dgm:t>
        <a:bodyPr/>
        <a:lstStyle/>
        <a:p>
          <a:endParaRPr lang="en-US"/>
        </a:p>
      </dgm:t>
    </dgm:pt>
    <dgm:pt modelId="{8D66F1E0-1A04-40DA-90BB-0879D44FC555}">
      <dgm:prSet phldrT="[Text]" custT="1"/>
      <dgm:spPr>
        <a:solidFill>
          <a:schemeClr val="tx2">
            <a:lumMod val="20000"/>
            <a:lumOff val="8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Store</a:t>
          </a:r>
        </a:p>
      </dgm:t>
    </dgm:pt>
    <dgm:pt modelId="{E5025D95-5BB2-4FC4-A68F-7B02E49A0A97}" type="parTrans" cxnId="{8F9673C3-4008-4024-9584-16BBF04750E7}">
      <dgm:prSet/>
      <dgm:spPr/>
      <dgm:t>
        <a:bodyPr/>
        <a:lstStyle/>
        <a:p>
          <a:endParaRPr lang="en-US"/>
        </a:p>
      </dgm:t>
    </dgm:pt>
    <dgm:pt modelId="{0C84751A-6FA3-458E-B895-A0C18DD8431C}" type="sibTrans" cxnId="{8F9673C3-4008-4024-9584-16BBF04750E7}">
      <dgm:prSet/>
      <dgm:spPr>
        <a:ln w="57150"/>
      </dgm:spPr>
      <dgm:t>
        <a:bodyPr/>
        <a:lstStyle/>
        <a:p>
          <a:endParaRPr lang="en-US"/>
        </a:p>
      </dgm:t>
    </dgm:pt>
    <dgm:pt modelId="{058574A9-44D7-4A86-95AA-8C1659B235CF}">
      <dgm:prSet phldrT="[Text]" custT="1"/>
      <dgm:spPr>
        <a:solidFill>
          <a:schemeClr val="accent1"/>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Use</a:t>
          </a:r>
        </a:p>
      </dgm:t>
    </dgm:pt>
    <dgm:pt modelId="{115D031E-EE36-4D52-9A67-162EF810D942}" type="parTrans" cxnId="{B98D3A51-0B99-4E66-9FEE-13F626DFBE7E}">
      <dgm:prSet/>
      <dgm:spPr/>
      <dgm:t>
        <a:bodyPr/>
        <a:lstStyle/>
        <a:p>
          <a:endParaRPr lang="en-US"/>
        </a:p>
      </dgm:t>
    </dgm:pt>
    <dgm:pt modelId="{962DDE04-31C8-44ED-B4E9-A923CAC9E79D}" type="sibTrans" cxnId="{B98D3A51-0B99-4E66-9FEE-13F626DFBE7E}">
      <dgm:prSet/>
      <dgm:spPr>
        <a:ln w="57150"/>
      </dgm:spPr>
      <dgm:t>
        <a:bodyPr/>
        <a:lstStyle/>
        <a:p>
          <a:endParaRPr lang="en-US"/>
        </a:p>
      </dgm:t>
    </dgm:pt>
    <dgm:pt modelId="{48AF2E80-C764-4DA5-8A88-8691D4B37659}">
      <dgm:prSet phldrT="[Text]"/>
      <dgm:spPr>
        <a:solidFill>
          <a:schemeClr val="tx2">
            <a:lumMod val="20000"/>
            <a:lumOff val="80000"/>
          </a:schemeClr>
        </a:solidFill>
      </dgm:spPr>
      <dgm:t>
        <a:bodyPr/>
        <a:lstStyle/>
        <a:p>
          <a:r>
            <a:rPr lang="en-US" dirty="0"/>
            <a:t>Destroy</a:t>
          </a:r>
        </a:p>
      </dgm:t>
    </dgm:pt>
    <dgm:pt modelId="{A1777CA2-1CC1-4729-A5F1-24E7573B8996}" type="parTrans" cxnId="{4FF36162-C0F3-4628-B5E1-5263357D78CC}">
      <dgm:prSet/>
      <dgm:spPr/>
      <dgm:t>
        <a:bodyPr/>
        <a:lstStyle/>
        <a:p>
          <a:endParaRPr lang="en-US"/>
        </a:p>
      </dgm:t>
    </dgm:pt>
    <dgm:pt modelId="{D22A4B73-E4B3-47ED-B061-CF5096F5C362}" type="sibTrans" cxnId="{4FF36162-C0F3-4628-B5E1-5263357D78CC}">
      <dgm:prSet/>
      <dgm:spPr>
        <a:ln w="57150"/>
      </dgm:spPr>
      <dgm:t>
        <a:bodyPr/>
        <a:lstStyle/>
        <a:p>
          <a:endParaRPr lang="en-US"/>
        </a:p>
      </dgm:t>
    </dgm:pt>
    <dgm:pt modelId="{83F44793-DD3E-4DF8-8227-4DF0063C2908}" type="pres">
      <dgm:prSet presAssocID="{EE734272-7395-4CB3-8829-6695BDCC1D22}" presName="cycle" presStyleCnt="0">
        <dgm:presLayoutVars>
          <dgm:dir/>
          <dgm:resizeHandles val="exact"/>
        </dgm:presLayoutVars>
      </dgm:prSet>
      <dgm:spPr/>
      <dgm:t>
        <a:bodyPr/>
        <a:lstStyle/>
        <a:p>
          <a:endParaRPr lang="en-IE"/>
        </a:p>
      </dgm:t>
    </dgm:pt>
    <dgm:pt modelId="{F7B54E44-BA29-45BA-BA13-5AE847293578}" type="pres">
      <dgm:prSet presAssocID="{B7E68A6A-7398-42C8-B56B-656BD032EE2A}" presName="node" presStyleLbl="node1" presStyleIdx="0" presStyleCnt="4">
        <dgm:presLayoutVars>
          <dgm:bulletEnabled val="1"/>
        </dgm:presLayoutVars>
      </dgm:prSet>
      <dgm:spPr>
        <a:xfrm>
          <a:off x="1023964" y="579"/>
          <a:ext cx="870761" cy="565995"/>
        </a:xfrm>
        <a:prstGeom prst="roundRect">
          <a:avLst/>
        </a:prstGeom>
      </dgm:spPr>
      <dgm:t>
        <a:bodyPr/>
        <a:lstStyle/>
        <a:p>
          <a:endParaRPr lang="en-IE"/>
        </a:p>
      </dgm:t>
    </dgm:pt>
    <dgm:pt modelId="{2E2037E8-E347-41C9-8B8A-534B8595BB8D}" type="pres">
      <dgm:prSet presAssocID="{B7E68A6A-7398-42C8-B56B-656BD032EE2A}" presName="spNode" presStyleCnt="0"/>
      <dgm:spPr/>
    </dgm:pt>
    <dgm:pt modelId="{C245F828-ED33-4E8A-BAB0-3CB3EC6641DA}" type="pres">
      <dgm:prSet presAssocID="{6356A590-2357-427E-BF94-00CB2DE07794}" presName="sibTrans" presStyleLbl="sibTrans1D1" presStyleIdx="0" presStyleCnt="4"/>
      <dgm:spPr/>
      <dgm:t>
        <a:bodyPr/>
        <a:lstStyle/>
        <a:p>
          <a:endParaRPr lang="en-IE"/>
        </a:p>
      </dgm:t>
    </dgm:pt>
    <dgm:pt modelId="{EDBBB76C-2F5A-41E5-8BC8-3C6459AD2F4F}" type="pres">
      <dgm:prSet presAssocID="{8D66F1E0-1A04-40DA-90BB-0879D44FC555}" presName="node" presStyleLbl="node1" presStyleIdx="1" presStyleCnt="4">
        <dgm:presLayoutVars>
          <dgm:bulletEnabled val="1"/>
        </dgm:presLayoutVars>
      </dgm:prSet>
      <dgm:spPr>
        <a:xfrm>
          <a:off x="1959586" y="936201"/>
          <a:ext cx="870761" cy="565995"/>
        </a:xfrm>
        <a:prstGeom prst="roundRect">
          <a:avLst/>
        </a:prstGeom>
      </dgm:spPr>
      <dgm:t>
        <a:bodyPr/>
        <a:lstStyle/>
        <a:p>
          <a:endParaRPr lang="en-IE"/>
        </a:p>
      </dgm:t>
    </dgm:pt>
    <dgm:pt modelId="{892BAFAE-5AE1-43B6-B282-1FDE99054915}" type="pres">
      <dgm:prSet presAssocID="{8D66F1E0-1A04-40DA-90BB-0879D44FC555}" presName="spNode" presStyleCnt="0"/>
      <dgm:spPr/>
    </dgm:pt>
    <dgm:pt modelId="{CB44C053-AFBB-4219-851B-F18939A1D1C8}" type="pres">
      <dgm:prSet presAssocID="{0C84751A-6FA3-458E-B895-A0C18DD8431C}" presName="sibTrans" presStyleLbl="sibTrans1D1" presStyleIdx="1" presStyleCnt="4"/>
      <dgm:spPr/>
      <dgm:t>
        <a:bodyPr/>
        <a:lstStyle/>
        <a:p>
          <a:endParaRPr lang="en-IE"/>
        </a:p>
      </dgm:t>
    </dgm:pt>
    <dgm:pt modelId="{174C8F99-AE52-42C8-A8C8-7531CA3D623D}" type="pres">
      <dgm:prSet presAssocID="{058574A9-44D7-4A86-95AA-8C1659B235CF}" presName="node" presStyleLbl="node1" presStyleIdx="2" presStyleCnt="4">
        <dgm:presLayoutVars>
          <dgm:bulletEnabled val="1"/>
        </dgm:presLayoutVars>
      </dgm:prSet>
      <dgm:spPr>
        <a:xfrm>
          <a:off x="1023964" y="1871822"/>
          <a:ext cx="870761" cy="565995"/>
        </a:xfrm>
        <a:prstGeom prst="roundRect">
          <a:avLst/>
        </a:prstGeom>
      </dgm:spPr>
      <dgm:t>
        <a:bodyPr/>
        <a:lstStyle/>
        <a:p>
          <a:endParaRPr lang="en-IE"/>
        </a:p>
      </dgm:t>
    </dgm:pt>
    <dgm:pt modelId="{2A0FFD2E-8989-49E6-9D18-582CCE8410BC}" type="pres">
      <dgm:prSet presAssocID="{058574A9-44D7-4A86-95AA-8C1659B235CF}" presName="spNode" presStyleCnt="0"/>
      <dgm:spPr/>
    </dgm:pt>
    <dgm:pt modelId="{FC1C8D97-E0C1-4D25-8F46-60E0E4267DA0}" type="pres">
      <dgm:prSet presAssocID="{962DDE04-31C8-44ED-B4E9-A923CAC9E79D}" presName="sibTrans" presStyleLbl="sibTrans1D1" presStyleIdx="2" presStyleCnt="4"/>
      <dgm:spPr/>
      <dgm:t>
        <a:bodyPr/>
        <a:lstStyle/>
        <a:p>
          <a:endParaRPr lang="en-IE"/>
        </a:p>
      </dgm:t>
    </dgm:pt>
    <dgm:pt modelId="{C7B520B5-CBB5-4605-A05A-FD87D61DF4F4}" type="pres">
      <dgm:prSet presAssocID="{48AF2E80-C764-4DA5-8A88-8691D4B37659}" presName="node" presStyleLbl="node1" presStyleIdx="3" presStyleCnt="4">
        <dgm:presLayoutVars>
          <dgm:bulletEnabled val="1"/>
        </dgm:presLayoutVars>
      </dgm:prSet>
      <dgm:spPr/>
      <dgm:t>
        <a:bodyPr/>
        <a:lstStyle/>
        <a:p>
          <a:endParaRPr lang="en-IE"/>
        </a:p>
      </dgm:t>
    </dgm:pt>
    <dgm:pt modelId="{77223C61-C3C4-4BBB-B272-BBA17FDD103C}" type="pres">
      <dgm:prSet presAssocID="{48AF2E80-C764-4DA5-8A88-8691D4B37659}" presName="spNode" presStyleCnt="0"/>
      <dgm:spPr/>
    </dgm:pt>
    <dgm:pt modelId="{B924BA4F-B564-4350-8088-DBCD11C3A02D}" type="pres">
      <dgm:prSet presAssocID="{D22A4B73-E4B3-47ED-B061-CF5096F5C362}" presName="sibTrans" presStyleLbl="sibTrans1D1" presStyleIdx="3" presStyleCnt="4"/>
      <dgm:spPr/>
      <dgm:t>
        <a:bodyPr/>
        <a:lstStyle/>
        <a:p>
          <a:endParaRPr lang="en-IE"/>
        </a:p>
      </dgm:t>
    </dgm:pt>
  </dgm:ptLst>
  <dgm:cxnLst>
    <dgm:cxn modelId="{43E6E802-DBB9-4EE2-927A-79B46F6AC2BD}" type="presOf" srcId="{058574A9-44D7-4A86-95AA-8C1659B235CF}" destId="{174C8F99-AE52-42C8-A8C8-7531CA3D623D}" srcOrd="0" destOrd="0" presId="urn:microsoft.com/office/officeart/2005/8/layout/cycle5"/>
    <dgm:cxn modelId="{8F9673C3-4008-4024-9584-16BBF04750E7}" srcId="{EE734272-7395-4CB3-8829-6695BDCC1D22}" destId="{8D66F1E0-1A04-40DA-90BB-0879D44FC555}" srcOrd="1" destOrd="0" parTransId="{E5025D95-5BB2-4FC4-A68F-7B02E49A0A97}" sibTransId="{0C84751A-6FA3-458E-B895-A0C18DD8431C}"/>
    <dgm:cxn modelId="{0F9CE25B-96F6-46F5-939A-F241E98C9393}" type="presOf" srcId="{B7E68A6A-7398-42C8-B56B-656BD032EE2A}" destId="{F7B54E44-BA29-45BA-BA13-5AE847293578}" srcOrd="0" destOrd="0" presId="urn:microsoft.com/office/officeart/2005/8/layout/cycle5"/>
    <dgm:cxn modelId="{A3273063-2EB2-434B-8DC7-4BAF83FB7A14}" type="presOf" srcId="{962DDE04-31C8-44ED-B4E9-A923CAC9E79D}" destId="{FC1C8D97-E0C1-4D25-8F46-60E0E4267DA0}" srcOrd="0" destOrd="0" presId="urn:microsoft.com/office/officeart/2005/8/layout/cycle5"/>
    <dgm:cxn modelId="{10AA6137-536F-4C41-A015-1C0C7305152D}" type="presOf" srcId="{EE734272-7395-4CB3-8829-6695BDCC1D22}" destId="{83F44793-DD3E-4DF8-8227-4DF0063C2908}" srcOrd="0" destOrd="0" presId="urn:microsoft.com/office/officeart/2005/8/layout/cycle5"/>
    <dgm:cxn modelId="{76B8728A-DD56-44A5-9356-B1573C6170CB}" type="presOf" srcId="{D22A4B73-E4B3-47ED-B061-CF5096F5C362}" destId="{B924BA4F-B564-4350-8088-DBCD11C3A02D}" srcOrd="0" destOrd="0" presId="urn:microsoft.com/office/officeart/2005/8/layout/cycle5"/>
    <dgm:cxn modelId="{D7398382-A3C4-432A-9963-BA91D8518119}" type="presOf" srcId="{48AF2E80-C764-4DA5-8A88-8691D4B37659}" destId="{C7B520B5-CBB5-4605-A05A-FD87D61DF4F4}" srcOrd="0" destOrd="0" presId="urn:microsoft.com/office/officeart/2005/8/layout/cycle5"/>
    <dgm:cxn modelId="{B98D3A51-0B99-4E66-9FEE-13F626DFBE7E}" srcId="{EE734272-7395-4CB3-8829-6695BDCC1D22}" destId="{058574A9-44D7-4A86-95AA-8C1659B235CF}" srcOrd="2" destOrd="0" parTransId="{115D031E-EE36-4D52-9A67-162EF810D942}" sibTransId="{962DDE04-31C8-44ED-B4E9-A923CAC9E79D}"/>
    <dgm:cxn modelId="{4091017E-1F59-4F53-8AB9-4348127CB979}" type="presOf" srcId="{8D66F1E0-1A04-40DA-90BB-0879D44FC555}" destId="{EDBBB76C-2F5A-41E5-8BC8-3C6459AD2F4F}" srcOrd="0" destOrd="0" presId="urn:microsoft.com/office/officeart/2005/8/layout/cycle5"/>
    <dgm:cxn modelId="{5874961F-ED80-4148-A0F4-249066F20541}" srcId="{EE734272-7395-4CB3-8829-6695BDCC1D22}" destId="{B7E68A6A-7398-42C8-B56B-656BD032EE2A}" srcOrd="0" destOrd="0" parTransId="{6F1FD8A3-0C47-4B94-B87C-46317AEA6466}" sibTransId="{6356A590-2357-427E-BF94-00CB2DE07794}"/>
    <dgm:cxn modelId="{4FF36162-C0F3-4628-B5E1-5263357D78CC}" srcId="{EE734272-7395-4CB3-8829-6695BDCC1D22}" destId="{48AF2E80-C764-4DA5-8A88-8691D4B37659}" srcOrd="3" destOrd="0" parTransId="{A1777CA2-1CC1-4729-A5F1-24E7573B8996}" sibTransId="{D22A4B73-E4B3-47ED-B061-CF5096F5C362}"/>
    <dgm:cxn modelId="{8CF10973-DF0D-4B28-B68D-AF5127E11280}" type="presOf" srcId="{6356A590-2357-427E-BF94-00CB2DE07794}" destId="{C245F828-ED33-4E8A-BAB0-3CB3EC6641DA}" srcOrd="0" destOrd="0" presId="urn:microsoft.com/office/officeart/2005/8/layout/cycle5"/>
    <dgm:cxn modelId="{37D0E10D-1C1A-4167-B3C3-652B7C533DEF}" type="presOf" srcId="{0C84751A-6FA3-458E-B895-A0C18DD8431C}" destId="{CB44C053-AFBB-4219-851B-F18939A1D1C8}" srcOrd="0" destOrd="0" presId="urn:microsoft.com/office/officeart/2005/8/layout/cycle5"/>
    <dgm:cxn modelId="{F9D28A3D-AD93-4D56-9CD1-81F61A1AE6A3}" type="presParOf" srcId="{83F44793-DD3E-4DF8-8227-4DF0063C2908}" destId="{F7B54E44-BA29-45BA-BA13-5AE847293578}" srcOrd="0" destOrd="0" presId="urn:microsoft.com/office/officeart/2005/8/layout/cycle5"/>
    <dgm:cxn modelId="{FB16CE25-BCF1-4CFF-A1E4-8FA98B4C271C}" type="presParOf" srcId="{83F44793-DD3E-4DF8-8227-4DF0063C2908}" destId="{2E2037E8-E347-41C9-8B8A-534B8595BB8D}" srcOrd="1" destOrd="0" presId="urn:microsoft.com/office/officeart/2005/8/layout/cycle5"/>
    <dgm:cxn modelId="{15D2EB77-DA89-4B0F-8A7D-9774DDBD94A2}" type="presParOf" srcId="{83F44793-DD3E-4DF8-8227-4DF0063C2908}" destId="{C245F828-ED33-4E8A-BAB0-3CB3EC6641DA}" srcOrd="2" destOrd="0" presId="urn:microsoft.com/office/officeart/2005/8/layout/cycle5"/>
    <dgm:cxn modelId="{6A52CB3A-21AA-4C2E-BED6-2706D1CAE779}" type="presParOf" srcId="{83F44793-DD3E-4DF8-8227-4DF0063C2908}" destId="{EDBBB76C-2F5A-41E5-8BC8-3C6459AD2F4F}" srcOrd="3" destOrd="0" presId="urn:microsoft.com/office/officeart/2005/8/layout/cycle5"/>
    <dgm:cxn modelId="{C30F9600-36FE-498B-BA9C-1BEBBF45561B}" type="presParOf" srcId="{83F44793-DD3E-4DF8-8227-4DF0063C2908}" destId="{892BAFAE-5AE1-43B6-B282-1FDE99054915}" srcOrd="4" destOrd="0" presId="urn:microsoft.com/office/officeart/2005/8/layout/cycle5"/>
    <dgm:cxn modelId="{B96342AA-410F-438D-A9DD-BD65DE47B973}" type="presParOf" srcId="{83F44793-DD3E-4DF8-8227-4DF0063C2908}" destId="{CB44C053-AFBB-4219-851B-F18939A1D1C8}" srcOrd="5" destOrd="0" presId="urn:microsoft.com/office/officeart/2005/8/layout/cycle5"/>
    <dgm:cxn modelId="{A8D2E779-0ED9-47D8-A69E-48997AD317A5}" type="presParOf" srcId="{83F44793-DD3E-4DF8-8227-4DF0063C2908}" destId="{174C8F99-AE52-42C8-A8C8-7531CA3D623D}" srcOrd="6" destOrd="0" presId="urn:microsoft.com/office/officeart/2005/8/layout/cycle5"/>
    <dgm:cxn modelId="{7CA63245-50B4-42A7-B4C9-AFF4B216FE1A}" type="presParOf" srcId="{83F44793-DD3E-4DF8-8227-4DF0063C2908}" destId="{2A0FFD2E-8989-49E6-9D18-582CCE8410BC}" srcOrd="7" destOrd="0" presId="urn:microsoft.com/office/officeart/2005/8/layout/cycle5"/>
    <dgm:cxn modelId="{E72AA1C5-5941-491F-9A48-BA6B0E3D35A0}" type="presParOf" srcId="{83F44793-DD3E-4DF8-8227-4DF0063C2908}" destId="{FC1C8D97-E0C1-4D25-8F46-60E0E4267DA0}" srcOrd="8" destOrd="0" presId="urn:microsoft.com/office/officeart/2005/8/layout/cycle5"/>
    <dgm:cxn modelId="{5ACA2F0D-8CD9-4139-9EA9-FE37F2327434}" type="presParOf" srcId="{83F44793-DD3E-4DF8-8227-4DF0063C2908}" destId="{C7B520B5-CBB5-4605-A05A-FD87D61DF4F4}" srcOrd="9" destOrd="0" presId="urn:microsoft.com/office/officeart/2005/8/layout/cycle5"/>
    <dgm:cxn modelId="{914951F2-7F78-4600-AD29-C7B14D0FB474}" type="presParOf" srcId="{83F44793-DD3E-4DF8-8227-4DF0063C2908}" destId="{77223C61-C3C4-4BBB-B272-BBA17FDD103C}" srcOrd="10" destOrd="0" presId="urn:microsoft.com/office/officeart/2005/8/layout/cycle5"/>
    <dgm:cxn modelId="{1B6746E9-5498-4147-89B3-8B7F75DE3F3B}" type="presParOf" srcId="{83F44793-DD3E-4DF8-8227-4DF0063C2908}" destId="{B924BA4F-B564-4350-8088-DBCD11C3A02D}" srcOrd="11" destOrd="0" presId="urn:microsoft.com/office/officeart/2005/8/layout/cycle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734272-7395-4CB3-8829-6695BDCC1D2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7E68A6A-7398-42C8-B56B-656BD032EE2A}">
      <dgm:prSet phldrT="[Text]" custT="1"/>
      <dgm:spPr>
        <a:solidFill>
          <a:schemeClr val="tx2">
            <a:lumMod val="20000"/>
            <a:lumOff val="8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Capture</a:t>
          </a:r>
        </a:p>
      </dgm:t>
    </dgm:pt>
    <dgm:pt modelId="{6F1FD8A3-0C47-4B94-B87C-46317AEA6466}" type="parTrans" cxnId="{5874961F-ED80-4148-A0F4-249066F20541}">
      <dgm:prSet/>
      <dgm:spPr/>
      <dgm:t>
        <a:bodyPr/>
        <a:lstStyle/>
        <a:p>
          <a:endParaRPr lang="en-US"/>
        </a:p>
      </dgm:t>
    </dgm:pt>
    <dgm:pt modelId="{6356A590-2357-427E-BF94-00CB2DE07794}" type="sibTrans" cxnId="{5874961F-ED80-4148-A0F4-249066F20541}">
      <dgm:prSet/>
      <dgm:spPr>
        <a:ln w="57150"/>
      </dgm:spPr>
      <dgm:t>
        <a:bodyPr/>
        <a:lstStyle/>
        <a:p>
          <a:endParaRPr lang="en-US"/>
        </a:p>
      </dgm:t>
    </dgm:pt>
    <dgm:pt modelId="{8D66F1E0-1A04-40DA-90BB-0879D44FC555}">
      <dgm:prSet phldrT="[Text]" custT="1"/>
      <dgm:spPr>
        <a:solidFill>
          <a:schemeClr val="tx2">
            <a:lumMod val="20000"/>
            <a:lumOff val="8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Store</a:t>
          </a:r>
        </a:p>
      </dgm:t>
    </dgm:pt>
    <dgm:pt modelId="{E5025D95-5BB2-4FC4-A68F-7B02E49A0A97}" type="parTrans" cxnId="{8F9673C3-4008-4024-9584-16BBF04750E7}">
      <dgm:prSet/>
      <dgm:spPr/>
      <dgm:t>
        <a:bodyPr/>
        <a:lstStyle/>
        <a:p>
          <a:endParaRPr lang="en-US"/>
        </a:p>
      </dgm:t>
    </dgm:pt>
    <dgm:pt modelId="{0C84751A-6FA3-458E-B895-A0C18DD8431C}" type="sibTrans" cxnId="{8F9673C3-4008-4024-9584-16BBF04750E7}">
      <dgm:prSet/>
      <dgm:spPr>
        <a:ln w="57150"/>
      </dgm:spPr>
      <dgm:t>
        <a:bodyPr/>
        <a:lstStyle/>
        <a:p>
          <a:endParaRPr lang="en-US"/>
        </a:p>
      </dgm:t>
    </dgm:pt>
    <dgm:pt modelId="{058574A9-44D7-4A86-95AA-8C1659B235CF}">
      <dgm:prSet phldrT="[Text]" custT="1"/>
      <dgm:spPr>
        <a:solidFill>
          <a:schemeClr val="tx2">
            <a:lumMod val="20000"/>
            <a:lumOff val="8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Use</a:t>
          </a:r>
        </a:p>
      </dgm:t>
    </dgm:pt>
    <dgm:pt modelId="{115D031E-EE36-4D52-9A67-162EF810D942}" type="parTrans" cxnId="{B98D3A51-0B99-4E66-9FEE-13F626DFBE7E}">
      <dgm:prSet/>
      <dgm:spPr/>
      <dgm:t>
        <a:bodyPr/>
        <a:lstStyle/>
        <a:p>
          <a:endParaRPr lang="en-US"/>
        </a:p>
      </dgm:t>
    </dgm:pt>
    <dgm:pt modelId="{962DDE04-31C8-44ED-B4E9-A923CAC9E79D}" type="sibTrans" cxnId="{B98D3A51-0B99-4E66-9FEE-13F626DFBE7E}">
      <dgm:prSet/>
      <dgm:spPr>
        <a:ln w="57150"/>
      </dgm:spPr>
      <dgm:t>
        <a:bodyPr/>
        <a:lstStyle/>
        <a:p>
          <a:endParaRPr lang="en-US"/>
        </a:p>
      </dgm:t>
    </dgm:pt>
    <dgm:pt modelId="{48AF2E80-C764-4DA5-8A88-8691D4B37659}">
      <dgm:prSet phldrT="[Text]" custT="1"/>
      <dgm:spPr>
        <a:solidFill>
          <a:schemeClr val="accent1"/>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r>
            <a:rPr lang="en-US" sz="1600" kern="1200" dirty="0">
              <a:solidFill>
                <a:prstClr val="white"/>
              </a:solidFill>
              <a:latin typeface="Calibri" panose="020F0502020204030204"/>
              <a:ea typeface="+mn-ea"/>
              <a:cs typeface="+mn-cs"/>
            </a:rPr>
            <a:t>Destroy</a:t>
          </a:r>
        </a:p>
      </dgm:t>
    </dgm:pt>
    <dgm:pt modelId="{A1777CA2-1CC1-4729-A5F1-24E7573B8996}" type="parTrans" cxnId="{4FF36162-C0F3-4628-B5E1-5263357D78CC}">
      <dgm:prSet/>
      <dgm:spPr/>
      <dgm:t>
        <a:bodyPr/>
        <a:lstStyle/>
        <a:p>
          <a:endParaRPr lang="en-US"/>
        </a:p>
      </dgm:t>
    </dgm:pt>
    <dgm:pt modelId="{D22A4B73-E4B3-47ED-B061-CF5096F5C362}" type="sibTrans" cxnId="{4FF36162-C0F3-4628-B5E1-5263357D78CC}">
      <dgm:prSet/>
      <dgm:spPr>
        <a:ln w="57150"/>
      </dgm:spPr>
      <dgm:t>
        <a:bodyPr/>
        <a:lstStyle/>
        <a:p>
          <a:endParaRPr lang="en-US"/>
        </a:p>
      </dgm:t>
    </dgm:pt>
    <dgm:pt modelId="{83F44793-DD3E-4DF8-8227-4DF0063C2908}" type="pres">
      <dgm:prSet presAssocID="{EE734272-7395-4CB3-8829-6695BDCC1D22}" presName="cycle" presStyleCnt="0">
        <dgm:presLayoutVars>
          <dgm:dir/>
          <dgm:resizeHandles val="exact"/>
        </dgm:presLayoutVars>
      </dgm:prSet>
      <dgm:spPr/>
      <dgm:t>
        <a:bodyPr/>
        <a:lstStyle/>
        <a:p>
          <a:endParaRPr lang="en-IE"/>
        </a:p>
      </dgm:t>
    </dgm:pt>
    <dgm:pt modelId="{F7B54E44-BA29-45BA-BA13-5AE847293578}" type="pres">
      <dgm:prSet presAssocID="{B7E68A6A-7398-42C8-B56B-656BD032EE2A}" presName="node" presStyleLbl="node1" presStyleIdx="0" presStyleCnt="4">
        <dgm:presLayoutVars>
          <dgm:bulletEnabled val="1"/>
        </dgm:presLayoutVars>
      </dgm:prSet>
      <dgm:spPr>
        <a:xfrm>
          <a:off x="1023964" y="579"/>
          <a:ext cx="870761" cy="565995"/>
        </a:xfrm>
        <a:prstGeom prst="roundRect">
          <a:avLst/>
        </a:prstGeom>
      </dgm:spPr>
      <dgm:t>
        <a:bodyPr/>
        <a:lstStyle/>
        <a:p>
          <a:endParaRPr lang="en-IE"/>
        </a:p>
      </dgm:t>
    </dgm:pt>
    <dgm:pt modelId="{2E2037E8-E347-41C9-8B8A-534B8595BB8D}" type="pres">
      <dgm:prSet presAssocID="{B7E68A6A-7398-42C8-B56B-656BD032EE2A}" presName="spNode" presStyleCnt="0"/>
      <dgm:spPr/>
    </dgm:pt>
    <dgm:pt modelId="{C245F828-ED33-4E8A-BAB0-3CB3EC6641DA}" type="pres">
      <dgm:prSet presAssocID="{6356A590-2357-427E-BF94-00CB2DE07794}" presName="sibTrans" presStyleLbl="sibTrans1D1" presStyleIdx="0" presStyleCnt="4"/>
      <dgm:spPr/>
      <dgm:t>
        <a:bodyPr/>
        <a:lstStyle/>
        <a:p>
          <a:endParaRPr lang="en-IE"/>
        </a:p>
      </dgm:t>
    </dgm:pt>
    <dgm:pt modelId="{EDBBB76C-2F5A-41E5-8BC8-3C6459AD2F4F}" type="pres">
      <dgm:prSet presAssocID="{8D66F1E0-1A04-40DA-90BB-0879D44FC555}" presName="node" presStyleLbl="node1" presStyleIdx="1" presStyleCnt="4">
        <dgm:presLayoutVars>
          <dgm:bulletEnabled val="1"/>
        </dgm:presLayoutVars>
      </dgm:prSet>
      <dgm:spPr>
        <a:xfrm>
          <a:off x="1959586" y="936201"/>
          <a:ext cx="870761" cy="565995"/>
        </a:xfrm>
        <a:prstGeom prst="roundRect">
          <a:avLst/>
        </a:prstGeom>
      </dgm:spPr>
      <dgm:t>
        <a:bodyPr/>
        <a:lstStyle/>
        <a:p>
          <a:endParaRPr lang="en-IE"/>
        </a:p>
      </dgm:t>
    </dgm:pt>
    <dgm:pt modelId="{892BAFAE-5AE1-43B6-B282-1FDE99054915}" type="pres">
      <dgm:prSet presAssocID="{8D66F1E0-1A04-40DA-90BB-0879D44FC555}" presName="spNode" presStyleCnt="0"/>
      <dgm:spPr/>
    </dgm:pt>
    <dgm:pt modelId="{CB44C053-AFBB-4219-851B-F18939A1D1C8}" type="pres">
      <dgm:prSet presAssocID="{0C84751A-6FA3-458E-B895-A0C18DD8431C}" presName="sibTrans" presStyleLbl="sibTrans1D1" presStyleIdx="1" presStyleCnt="4"/>
      <dgm:spPr/>
      <dgm:t>
        <a:bodyPr/>
        <a:lstStyle/>
        <a:p>
          <a:endParaRPr lang="en-IE"/>
        </a:p>
      </dgm:t>
    </dgm:pt>
    <dgm:pt modelId="{174C8F99-AE52-42C8-A8C8-7531CA3D623D}" type="pres">
      <dgm:prSet presAssocID="{058574A9-44D7-4A86-95AA-8C1659B235CF}" presName="node" presStyleLbl="node1" presStyleIdx="2" presStyleCnt="4">
        <dgm:presLayoutVars>
          <dgm:bulletEnabled val="1"/>
        </dgm:presLayoutVars>
      </dgm:prSet>
      <dgm:spPr>
        <a:xfrm>
          <a:off x="1023964" y="1871822"/>
          <a:ext cx="870761" cy="565995"/>
        </a:xfrm>
        <a:prstGeom prst="roundRect">
          <a:avLst/>
        </a:prstGeom>
      </dgm:spPr>
      <dgm:t>
        <a:bodyPr/>
        <a:lstStyle/>
        <a:p>
          <a:endParaRPr lang="en-IE"/>
        </a:p>
      </dgm:t>
    </dgm:pt>
    <dgm:pt modelId="{2A0FFD2E-8989-49E6-9D18-582CCE8410BC}" type="pres">
      <dgm:prSet presAssocID="{058574A9-44D7-4A86-95AA-8C1659B235CF}" presName="spNode" presStyleCnt="0"/>
      <dgm:spPr/>
    </dgm:pt>
    <dgm:pt modelId="{FC1C8D97-E0C1-4D25-8F46-60E0E4267DA0}" type="pres">
      <dgm:prSet presAssocID="{962DDE04-31C8-44ED-B4E9-A923CAC9E79D}" presName="sibTrans" presStyleLbl="sibTrans1D1" presStyleIdx="2" presStyleCnt="4"/>
      <dgm:spPr/>
      <dgm:t>
        <a:bodyPr/>
        <a:lstStyle/>
        <a:p>
          <a:endParaRPr lang="en-IE"/>
        </a:p>
      </dgm:t>
    </dgm:pt>
    <dgm:pt modelId="{C7B520B5-CBB5-4605-A05A-FD87D61DF4F4}" type="pres">
      <dgm:prSet presAssocID="{48AF2E80-C764-4DA5-8A88-8691D4B37659}" presName="node" presStyleLbl="node1" presStyleIdx="3" presStyleCnt="4">
        <dgm:presLayoutVars>
          <dgm:bulletEnabled val="1"/>
        </dgm:presLayoutVars>
      </dgm:prSet>
      <dgm:spPr>
        <a:xfrm>
          <a:off x="88343" y="936201"/>
          <a:ext cx="870761" cy="565995"/>
        </a:xfrm>
        <a:prstGeom prst="roundRect">
          <a:avLst/>
        </a:prstGeom>
      </dgm:spPr>
      <dgm:t>
        <a:bodyPr/>
        <a:lstStyle/>
        <a:p>
          <a:endParaRPr lang="en-IE"/>
        </a:p>
      </dgm:t>
    </dgm:pt>
    <dgm:pt modelId="{77223C61-C3C4-4BBB-B272-BBA17FDD103C}" type="pres">
      <dgm:prSet presAssocID="{48AF2E80-C764-4DA5-8A88-8691D4B37659}" presName="spNode" presStyleCnt="0"/>
      <dgm:spPr/>
    </dgm:pt>
    <dgm:pt modelId="{B924BA4F-B564-4350-8088-DBCD11C3A02D}" type="pres">
      <dgm:prSet presAssocID="{D22A4B73-E4B3-47ED-B061-CF5096F5C362}" presName="sibTrans" presStyleLbl="sibTrans1D1" presStyleIdx="3" presStyleCnt="4"/>
      <dgm:spPr/>
      <dgm:t>
        <a:bodyPr/>
        <a:lstStyle/>
        <a:p>
          <a:endParaRPr lang="en-IE"/>
        </a:p>
      </dgm:t>
    </dgm:pt>
  </dgm:ptLst>
  <dgm:cxnLst>
    <dgm:cxn modelId="{43E6E802-DBB9-4EE2-927A-79B46F6AC2BD}" type="presOf" srcId="{058574A9-44D7-4A86-95AA-8C1659B235CF}" destId="{174C8F99-AE52-42C8-A8C8-7531CA3D623D}" srcOrd="0" destOrd="0" presId="urn:microsoft.com/office/officeart/2005/8/layout/cycle5"/>
    <dgm:cxn modelId="{8F9673C3-4008-4024-9584-16BBF04750E7}" srcId="{EE734272-7395-4CB3-8829-6695BDCC1D22}" destId="{8D66F1E0-1A04-40DA-90BB-0879D44FC555}" srcOrd="1" destOrd="0" parTransId="{E5025D95-5BB2-4FC4-A68F-7B02E49A0A97}" sibTransId="{0C84751A-6FA3-458E-B895-A0C18DD8431C}"/>
    <dgm:cxn modelId="{0F9CE25B-96F6-46F5-939A-F241E98C9393}" type="presOf" srcId="{B7E68A6A-7398-42C8-B56B-656BD032EE2A}" destId="{F7B54E44-BA29-45BA-BA13-5AE847293578}" srcOrd="0" destOrd="0" presId="urn:microsoft.com/office/officeart/2005/8/layout/cycle5"/>
    <dgm:cxn modelId="{A3273063-2EB2-434B-8DC7-4BAF83FB7A14}" type="presOf" srcId="{962DDE04-31C8-44ED-B4E9-A923CAC9E79D}" destId="{FC1C8D97-E0C1-4D25-8F46-60E0E4267DA0}" srcOrd="0" destOrd="0" presId="urn:microsoft.com/office/officeart/2005/8/layout/cycle5"/>
    <dgm:cxn modelId="{10AA6137-536F-4C41-A015-1C0C7305152D}" type="presOf" srcId="{EE734272-7395-4CB3-8829-6695BDCC1D22}" destId="{83F44793-DD3E-4DF8-8227-4DF0063C2908}" srcOrd="0" destOrd="0" presId="urn:microsoft.com/office/officeart/2005/8/layout/cycle5"/>
    <dgm:cxn modelId="{76B8728A-DD56-44A5-9356-B1573C6170CB}" type="presOf" srcId="{D22A4B73-E4B3-47ED-B061-CF5096F5C362}" destId="{B924BA4F-B564-4350-8088-DBCD11C3A02D}" srcOrd="0" destOrd="0" presId="urn:microsoft.com/office/officeart/2005/8/layout/cycle5"/>
    <dgm:cxn modelId="{D7398382-A3C4-432A-9963-BA91D8518119}" type="presOf" srcId="{48AF2E80-C764-4DA5-8A88-8691D4B37659}" destId="{C7B520B5-CBB5-4605-A05A-FD87D61DF4F4}" srcOrd="0" destOrd="0" presId="urn:microsoft.com/office/officeart/2005/8/layout/cycle5"/>
    <dgm:cxn modelId="{B98D3A51-0B99-4E66-9FEE-13F626DFBE7E}" srcId="{EE734272-7395-4CB3-8829-6695BDCC1D22}" destId="{058574A9-44D7-4A86-95AA-8C1659B235CF}" srcOrd="2" destOrd="0" parTransId="{115D031E-EE36-4D52-9A67-162EF810D942}" sibTransId="{962DDE04-31C8-44ED-B4E9-A923CAC9E79D}"/>
    <dgm:cxn modelId="{4091017E-1F59-4F53-8AB9-4348127CB979}" type="presOf" srcId="{8D66F1E0-1A04-40DA-90BB-0879D44FC555}" destId="{EDBBB76C-2F5A-41E5-8BC8-3C6459AD2F4F}" srcOrd="0" destOrd="0" presId="urn:microsoft.com/office/officeart/2005/8/layout/cycle5"/>
    <dgm:cxn modelId="{5874961F-ED80-4148-A0F4-249066F20541}" srcId="{EE734272-7395-4CB3-8829-6695BDCC1D22}" destId="{B7E68A6A-7398-42C8-B56B-656BD032EE2A}" srcOrd="0" destOrd="0" parTransId="{6F1FD8A3-0C47-4B94-B87C-46317AEA6466}" sibTransId="{6356A590-2357-427E-BF94-00CB2DE07794}"/>
    <dgm:cxn modelId="{4FF36162-C0F3-4628-B5E1-5263357D78CC}" srcId="{EE734272-7395-4CB3-8829-6695BDCC1D22}" destId="{48AF2E80-C764-4DA5-8A88-8691D4B37659}" srcOrd="3" destOrd="0" parTransId="{A1777CA2-1CC1-4729-A5F1-24E7573B8996}" sibTransId="{D22A4B73-E4B3-47ED-B061-CF5096F5C362}"/>
    <dgm:cxn modelId="{8CF10973-DF0D-4B28-B68D-AF5127E11280}" type="presOf" srcId="{6356A590-2357-427E-BF94-00CB2DE07794}" destId="{C245F828-ED33-4E8A-BAB0-3CB3EC6641DA}" srcOrd="0" destOrd="0" presId="urn:microsoft.com/office/officeart/2005/8/layout/cycle5"/>
    <dgm:cxn modelId="{37D0E10D-1C1A-4167-B3C3-652B7C533DEF}" type="presOf" srcId="{0C84751A-6FA3-458E-B895-A0C18DD8431C}" destId="{CB44C053-AFBB-4219-851B-F18939A1D1C8}" srcOrd="0" destOrd="0" presId="urn:microsoft.com/office/officeart/2005/8/layout/cycle5"/>
    <dgm:cxn modelId="{F9D28A3D-AD93-4D56-9CD1-81F61A1AE6A3}" type="presParOf" srcId="{83F44793-DD3E-4DF8-8227-4DF0063C2908}" destId="{F7B54E44-BA29-45BA-BA13-5AE847293578}" srcOrd="0" destOrd="0" presId="urn:microsoft.com/office/officeart/2005/8/layout/cycle5"/>
    <dgm:cxn modelId="{FB16CE25-BCF1-4CFF-A1E4-8FA98B4C271C}" type="presParOf" srcId="{83F44793-DD3E-4DF8-8227-4DF0063C2908}" destId="{2E2037E8-E347-41C9-8B8A-534B8595BB8D}" srcOrd="1" destOrd="0" presId="urn:microsoft.com/office/officeart/2005/8/layout/cycle5"/>
    <dgm:cxn modelId="{15D2EB77-DA89-4B0F-8A7D-9774DDBD94A2}" type="presParOf" srcId="{83F44793-DD3E-4DF8-8227-4DF0063C2908}" destId="{C245F828-ED33-4E8A-BAB0-3CB3EC6641DA}" srcOrd="2" destOrd="0" presId="urn:microsoft.com/office/officeart/2005/8/layout/cycle5"/>
    <dgm:cxn modelId="{6A52CB3A-21AA-4C2E-BED6-2706D1CAE779}" type="presParOf" srcId="{83F44793-DD3E-4DF8-8227-4DF0063C2908}" destId="{EDBBB76C-2F5A-41E5-8BC8-3C6459AD2F4F}" srcOrd="3" destOrd="0" presId="urn:microsoft.com/office/officeart/2005/8/layout/cycle5"/>
    <dgm:cxn modelId="{C30F9600-36FE-498B-BA9C-1BEBBF45561B}" type="presParOf" srcId="{83F44793-DD3E-4DF8-8227-4DF0063C2908}" destId="{892BAFAE-5AE1-43B6-B282-1FDE99054915}" srcOrd="4" destOrd="0" presId="urn:microsoft.com/office/officeart/2005/8/layout/cycle5"/>
    <dgm:cxn modelId="{B96342AA-410F-438D-A9DD-BD65DE47B973}" type="presParOf" srcId="{83F44793-DD3E-4DF8-8227-4DF0063C2908}" destId="{CB44C053-AFBB-4219-851B-F18939A1D1C8}" srcOrd="5" destOrd="0" presId="urn:microsoft.com/office/officeart/2005/8/layout/cycle5"/>
    <dgm:cxn modelId="{A8D2E779-0ED9-47D8-A69E-48997AD317A5}" type="presParOf" srcId="{83F44793-DD3E-4DF8-8227-4DF0063C2908}" destId="{174C8F99-AE52-42C8-A8C8-7531CA3D623D}" srcOrd="6" destOrd="0" presId="urn:microsoft.com/office/officeart/2005/8/layout/cycle5"/>
    <dgm:cxn modelId="{7CA63245-50B4-42A7-B4C9-AFF4B216FE1A}" type="presParOf" srcId="{83F44793-DD3E-4DF8-8227-4DF0063C2908}" destId="{2A0FFD2E-8989-49E6-9D18-582CCE8410BC}" srcOrd="7" destOrd="0" presId="urn:microsoft.com/office/officeart/2005/8/layout/cycle5"/>
    <dgm:cxn modelId="{E72AA1C5-5941-491F-9A48-BA6B0E3D35A0}" type="presParOf" srcId="{83F44793-DD3E-4DF8-8227-4DF0063C2908}" destId="{FC1C8D97-E0C1-4D25-8F46-60E0E4267DA0}" srcOrd="8" destOrd="0" presId="urn:microsoft.com/office/officeart/2005/8/layout/cycle5"/>
    <dgm:cxn modelId="{5ACA2F0D-8CD9-4139-9EA9-FE37F2327434}" type="presParOf" srcId="{83F44793-DD3E-4DF8-8227-4DF0063C2908}" destId="{C7B520B5-CBB5-4605-A05A-FD87D61DF4F4}" srcOrd="9" destOrd="0" presId="urn:microsoft.com/office/officeart/2005/8/layout/cycle5"/>
    <dgm:cxn modelId="{914951F2-7F78-4600-AD29-C7B14D0FB474}" type="presParOf" srcId="{83F44793-DD3E-4DF8-8227-4DF0063C2908}" destId="{77223C61-C3C4-4BBB-B272-BBA17FDD103C}" srcOrd="10" destOrd="0" presId="urn:microsoft.com/office/officeart/2005/8/layout/cycle5"/>
    <dgm:cxn modelId="{1B6746E9-5498-4147-89B3-8B7F75DE3F3B}" type="presParOf" srcId="{83F44793-DD3E-4DF8-8227-4DF0063C2908}" destId="{B924BA4F-B564-4350-8088-DBCD11C3A02D}" srcOrd="11" destOrd="0" presId="urn:microsoft.com/office/officeart/2005/8/layout/cycle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734272-7395-4CB3-8829-6695BDCC1D2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7E68A6A-7398-42C8-B56B-656BD032EE2A}">
      <dgm:prSet phldrT="[Text]" custT="1"/>
      <dgm:spPr>
        <a:solidFill>
          <a:schemeClr val="accent1"/>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Assess</a:t>
          </a:r>
        </a:p>
      </dgm:t>
    </dgm:pt>
    <dgm:pt modelId="{6F1FD8A3-0C47-4B94-B87C-46317AEA6466}" type="parTrans" cxnId="{5874961F-ED80-4148-A0F4-249066F20541}">
      <dgm:prSet/>
      <dgm:spPr/>
      <dgm:t>
        <a:bodyPr/>
        <a:lstStyle/>
        <a:p>
          <a:endParaRPr lang="en-US"/>
        </a:p>
      </dgm:t>
    </dgm:pt>
    <dgm:pt modelId="{6356A590-2357-427E-BF94-00CB2DE07794}" type="sibTrans" cxnId="{5874961F-ED80-4148-A0F4-249066F20541}">
      <dgm:prSet/>
      <dgm:spPr>
        <a:ln w="57150"/>
      </dgm:spPr>
      <dgm:t>
        <a:bodyPr/>
        <a:lstStyle/>
        <a:p>
          <a:endParaRPr lang="en-US"/>
        </a:p>
      </dgm:t>
    </dgm:pt>
    <dgm:pt modelId="{8D66F1E0-1A04-40DA-90BB-0879D44FC555}">
      <dgm:prSet phldrT="[Text]" custT="1"/>
      <dgm:spPr>
        <a:solidFill>
          <a:schemeClr val="tx2">
            <a:lumMod val="20000"/>
            <a:lumOff val="8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Store</a:t>
          </a:r>
        </a:p>
      </dgm:t>
    </dgm:pt>
    <dgm:pt modelId="{E5025D95-5BB2-4FC4-A68F-7B02E49A0A97}" type="parTrans" cxnId="{8F9673C3-4008-4024-9584-16BBF04750E7}">
      <dgm:prSet/>
      <dgm:spPr/>
      <dgm:t>
        <a:bodyPr/>
        <a:lstStyle/>
        <a:p>
          <a:endParaRPr lang="en-US"/>
        </a:p>
      </dgm:t>
    </dgm:pt>
    <dgm:pt modelId="{0C84751A-6FA3-458E-B895-A0C18DD8431C}" type="sibTrans" cxnId="{8F9673C3-4008-4024-9584-16BBF04750E7}">
      <dgm:prSet/>
      <dgm:spPr>
        <a:ln w="57150"/>
      </dgm:spPr>
      <dgm:t>
        <a:bodyPr/>
        <a:lstStyle/>
        <a:p>
          <a:endParaRPr lang="en-US"/>
        </a:p>
      </dgm:t>
    </dgm:pt>
    <dgm:pt modelId="{058574A9-44D7-4A86-95AA-8C1659B235CF}">
      <dgm:prSet phldrT="[Text]" custT="1"/>
      <dgm:spPr>
        <a:solidFill>
          <a:schemeClr val="tx2">
            <a:lumMod val="20000"/>
            <a:lumOff val="8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Use</a:t>
          </a:r>
        </a:p>
      </dgm:t>
    </dgm:pt>
    <dgm:pt modelId="{115D031E-EE36-4D52-9A67-162EF810D942}" type="parTrans" cxnId="{B98D3A51-0B99-4E66-9FEE-13F626DFBE7E}">
      <dgm:prSet/>
      <dgm:spPr/>
      <dgm:t>
        <a:bodyPr/>
        <a:lstStyle/>
        <a:p>
          <a:endParaRPr lang="en-US"/>
        </a:p>
      </dgm:t>
    </dgm:pt>
    <dgm:pt modelId="{962DDE04-31C8-44ED-B4E9-A923CAC9E79D}" type="sibTrans" cxnId="{B98D3A51-0B99-4E66-9FEE-13F626DFBE7E}">
      <dgm:prSet/>
      <dgm:spPr>
        <a:ln w="57150"/>
      </dgm:spPr>
      <dgm:t>
        <a:bodyPr/>
        <a:lstStyle/>
        <a:p>
          <a:endParaRPr lang="en-US"/>
        </a:p>
      </dgm:t>
    </dgm:pt>
    <dgm:pt modelId="{48AF2E80-C764-4DA5-8A88-8691D4B37659}">
      <dgm:prSet phldrT="[Text]" custT="1"/>
      <dgm:spPr>
        <a:solidFill>
          <a:schemeClr val="tx2">
            <a:lumMod val="20000"/>
            <a:lumOff val="8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r>
            <a:rPr lang="en-US" sz="1600" kern="1200" dirty="0">
              <a:solidFill>
                <a:prstClr val="white"/>
              </a:solidFill>
              <a:latin typeface="Calibri" panose="020F0502020204030204"/>
              <a:ea typeface="+mn-ea"/>
              <a:cs typeface="+mn-cs"/>
            </a:rPr>
            <a:t>Destroy</a:t>
          </a:r>
        </a:p>
      </dgm:t>
    </dgm:pt>
    <dgm:pt modelId="{A1777CA2-1CC1-4729-A5F1-24E7573B8996}" type="parTrans" cxnId="{4FF36162-C0F3-4628-B5E1-5263357D78CC}">
      <dgm:prSet/>
      <dgm:spPr/>
      <dgm:t>
        <a:bodyPr/>
        <a:lstStyle/>
        <a:p>
          <a:endParaRPr lang="en-US"/>
        </a:p>
      </dgm:t>
    </dgm:pt>
    <dgm:pt modelId="{D22A4B73-E4B3-47ED-B061-CF5096F5C362}" type="sibTrans" cxnId="{4FF36162-C0F3-4628-B5E1-5263357D78CC}">
      <dgm:prSet/>
      <dgm:spPr>
        <a:ln w="57150"/>
      </dgm:spPr>
      <dgm:t>
        <a:bodyPr/>
        <a:lstStyle/>
        <a:p>
          <a:endParaRPr lang="en-US"/>
        </a:p>
      </dgm:t>
    </dgm:pt>
    <dgm:pt modelId="{B521F51E-8535-4085-B01A-4FBB5BB8BBBF}">
      <dgm:prSet phldrT="[Text]" custT="1"/>
      <dgm:spPr>
        <a:solidFill>
          <a:schemeClr val="tx2">
            <a:lumMod val="20000"/>
            <a:lumOff val="8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a:solidFill>
                <a:prstClr val="white"/>
              </a:solidFill>
              <a:latin typeface="Calibri" panose="020F0502020204030204"/>
              <a:ea typeface="+mn-ea"/>
              <a:cs typeface="+mn-cs"/>
            </a:rPr>
            <a:t>Capture</a:t>
          </a:r>
          <a:endParaRPr lang="en-US" sz="1600" kern="1200" dirty="0">
            <a:solidFill>
              <a:prstClr val="white"/>
            </a:solidFill>
            <a:latin typeface="Calibri" panose="020F0502020204030204"/>
            <a:ea typeface="+mn-ea"/>
            <a:cs typeface="+mn-cs"/>
          </a:endParaRPr>
        </a:p>
      </dgm:t>
    </dgm:pt>
    <dgm:pt modelId="{770F1C2D-C950-4DDD-847D-67B07C207AD9}" type="parTrans" cxnId="{DB84683B-381E-4CE5-9F51-E3092D7E30F7}">
      <dgm:prSet/>
      <dgm:spPr/>
      <dgm:t>
        <a:bodyPr/>
        <a:lstStyle/>
        <a:p>
          <a:endParaRPr lang="en-US"/>
        </a:p>
      </dgm:t>
    </dgm:pt>
    <dgm:pt modelId="{B71EEC1A-2E21-4A96-9A4B-B67A04AF702D}" type="sibTrans" cxnId="{DB84683B-381E-4CE5-9F51-E3092D7E30F7}">
      <dgm:prSet/>
      <dgm:spPr>
        <a:ln w="57150"/>
      </dgm:spPr>
      <dgm:t>
        <a:bodyPr/>
        <a:lstStyle/>
        <a:p>
          <a:endParaRPr lang="en-US"/>
        </a:p>
      </dgm:t>
    </dgm:pt>
    <dgm:pt modelId="{83F44793-DD3E-4DF8-8227-4DF0063C2908}" type="pres">
      <dgm:prSet presAssocID="{EE734272-7395-4CB3-8829-6695BDCC1D22}" presName="cycle" presStyleCnt="0">
        <dgm:presLayoutVars>
          <dgm:dir/>
          <dgm:resizeHandles val="exact"/>
        </dgm:presLayoutVars>
      </dgm:prSet>
      <dgm:spPr/>
      <dgm:t>
        <a:bodyPr/>
        <a:lstStyle/>
        <a:p>
          <a:endParaRPr lang="en-IE"/>
        </a:p>
      </dgm:t>
    </dgm:pt>
    <dgm:pt modelId="{F7B54E44-BA29-45BA-BA13-5AE847293578}" type="pres">
      <dgm:prSet presAssocID="{B7E68A6A-7398-42C8-B56B-656BD032EE2A}" presName="node" presStyleLbl="node1" presStyleIdx="0" presStyleCnt="5">
        <dgm:presLayoutVars>
          <dgm:bulletEnabled val="1"/>
        </dgm:presLayoutVars>
      </dgm:prSet>
      <dgm:spPr>
        <a:xfrm>
          <a:off x="1072264" y="1344"/>
          <a:ext cx="800929" cy="520604"/>
        </a:xfrm>
        <a:prstGeom prst="roundRect">
          <a:avLst/>
        </a:prstGeom>
      </dgm:spPr>
      <dgm:t>
        <a:bodyPr/>
        <a:lstStyle/>
        <a:p>
          <a:endParaRPr lang="en-IE"/>
        </a:p>
      </dgm:t>
    </dgm:pt>
    <dgm:pt modelId="{2E2037E8-E347-41C9-8B8A-534B8595BB8D}" type="pres">
      <dgm:prSet presAssocID="{B7E68A6A-7398-42C8-B56B-656BD032EE2A}" presName="spNode" presStyleCnt="0"/>
      <dgm:spPr/>
    </dgm:pt>
    <dgm:pt modelId="{C245F828-ED33-4E8A-BAB0-3CB3EC6641DA}" type="pres">
      <dgm:prSet presAssocID="{6356A590-2357-427E-BF94-00CB2DE07794}" presName="sibTrans" presStyleLbl="sibTrans1D1" presStyleIdx="0" presStyleCnt="5"/>
      <dgm:spPr/>
      <dgm:t>
        <a:bodyPr/>
        <a:lstStyle/>
        <a:p>
          <a:endParaRPr lang="en-IE"/>
        </a:p>
      </dgm:t>
    </dgm:pt>
    <dgm:pt modelId="{20DF0B38-428E-4F0B-BBD5-1ED19A695964}" type="pres">
      <dgm:prSet presAssocID="{B521F51E-8535-4085-B01A-4FBB5BB8BBBF}" presName="node" presStyleLbl="node1" presStyleIdx="1" presStyleCnt="5" custScaleX="112896">
        <dgm:presLayoutVars>
          <dgm:bulletEnabled val="1"/>
        </dgm:presLayoutVars>
      </dgm:prSet>
      <dgm:spPr/>
      <dgm:t>
        <a:bodyPr/>
        <a:lstStyle/>
        <a:p>
          <a:endParaRPr lang="en-IE"/>
        </a:p>
      </dgm:t>
    </dgm:pt>
    <dgm:pt modelId="{D1914D33-6652-4750-A437-13EF2F06A913}" type="pres">
      <dgm:prSet presAssocID="{B521F51E-8535-4085-B01A-4FBB5BB8BBBF}" presName="spNode" presStyleCnt="0"/>
      <dgm:spPr/>
    </dgm:pt>
    <dgm:pt modelId="{B9A72824-5820-4609-8A7F-918FCC47FD9C}" type="pres">
      <dgm:prSet presAssocID="{B71EEC1A-2E21-4A96-9A4B-B67A04AF702D}" presName="sibTrans" presStyleLbl="sibTrans1D1" presStyleIdx="1" presStyleCnt="5"/>
      <dgm:spPr/>
      <dgm:t>
        <a:bodyPr/>
        <a:lstStyle/>
        <a:p>
          <a:endParaRPr lang="en-IE"/>
        </a:p>
      </dgm:t>
    </dgm:pt>
    <dgm:pt modelId="{EDBBB76C-2F5A-41E5-8BC8-3C6459AD2F4F}" type="pres">
      <dgm:prSet presAssocID="{8D66F1E0-1A04-40DA-90BB-0879D44FC555}" presName="node" presStyleLbl="node1" presStyleIdx="2" presStyleCnt="5" custRadScaleRad="106040" custRadScaleInc="-17816">
        <dgm:presLayoutVars>
          <dgm:bulletEnabled val="1"/>
        </dgm:presLayoutVars>
      </dgm:prSet>
      <dgm:spPr>
        <a:xfrm>
          <a:off x="1959586" y="936201"/>
          <a:ext cx="870761" cy="565995"/>
        </a:xfrm>
        <a:prstGeom prst="roundRect">
          <a:avLst/>
        </a:prstGeom>
      </dgm:spPr>
      <dgm:t>
        <a:bodyPr/>
        <a:lstStyle/>
        <a:p>
          <a:endParaRPr lang="en-IE"/>
        </a:p>
      </dgm:t>
    </dgm:pt>
    <dgm:pt modelId="{892BAFAE-5AE1-43B6-B282-1FDE99054915}" type="pres">
      <dgm:prSet presAssocID="{8D66F1E0-1A04-40DA-90BB-0879D44FC555}" presName="spNode" presStyleCnt="0"/>
      <dgm:spPr/>
    </dgm:pt>
    <dgm:pt modelId="{CB44C053-AFBB-4219-851B-F18939A1D1C8}" type="pres">
      <dgm:prSet presAssocID="{0C84751A-6FA3-458E-B895-A0C18DD8431C}" presName="sibTrans" presStyleLbl="sibTrans1D1" presStyleIdx="2" presStyleCnt="5"/>
      <dgm:spPr/>
      <dgm:t>
        <a:bodyPr/>
        <a:lstStyle/>
        <a:p>
          <a:endParaRPr lang="en-IE"/>
        </a:p>
      </dgm:t>
    </dgm:pt>
    <dgm:pt modelId="{174C8F99-AE52-42C8-A8C8-7531CA3D623D}" type="pres">
      <dgm:prSet presAssocID="{058574A9-44D7-4A86-95AA-8C1659B235CF}" presName="node" presStyleLbl="node1" presStyleIdx="3" presStyleCnt="5">
        <dgm:presLayoutVars>
          <dgm:bulletEnabled val="1"/>
        </dgm:presLayoutVars>
      </dgm:prSet>
      <dgm:spPr>
        <a:xfrm>
          <a:off x="1023964" y="1871822"/>
          <a:ext cx="870761" cy="565995"/>
        </a:xfrm>
        <a:prstGeom prst="roundRect">
          <a:avLst/>
        </a:prstGeom>
      </dgm:spPr>
      <dgm:t>
        <a:bodyPr/>
        <a:lstStyle/>
        <a:p>
          <a:endParaRPr lang="en-IE"/>
        </a:p>
      </dgm:t>
    </dgm:pt>
    <dgm:pt modelId="{2A0FFD2E-8989-49E6-9D18-582CCE8410BC}" type="pres">
      <dgm:prSet presAssocID="{058574A9-44D7-4A86-95AA-8C1659B235CF}" presName="spNode" presStyleCnt="0"/>
      <dgm:spPr/>
    </dgm:pt>
    <dgm:pt modelId="{FC1C8D97-E0C1-4D25-8F46-60E0E4267DA0}" type="pres">
      <dgm:prSet presAssocID="{962DDE04-31C8-44ED-B4E9-A923CAC9E79D}" presName="sibTrans" presStyleLbl="sibTrans1D1" presStyleIdx="3" presStyleCnt="5"/>
      <dgm:spPr/>
      <dgm:t>
        <a:bodyPr/>
        <a:lstStyle/>
        <a:p>
          <a:endParaRPr lang="en-IE"/>
        </a:p>
      </dgm:t>
    </dgm:pt>
    <dgm:pt modelId="{C7B520B5-CBB5-4605-A05A-FD87D61DF4F4}" type="pres">
      <dgm:prSet presAssocID="{48AF2E80-C764-4DA5-8A88-8691D4B37659}" presName="node" presStyleLbl="node1" presStyleIdx="4" presStyleCnt="5" custScaleX="119580">
        <dgm:presLayoutVars>
          <dgm:bulletEnabled val="1"/>
        </dgm:presLayoutVars>
      </dgm:prSet>
      <dgm:spPr>
        <a:xfrm>
          <a:off x="88343" y="936201"/>
          <a:ext cx="870761" cy="565995"/>
        </a:xfrm>
        <a:prstGeom prst="roundRect">
          <a:avLst/>
        </a:prstGeom>
      </dgm:spPr>
      <dgm:t>
        <a:bodyPr/>
        <a:lstStyle/>
        <a:p>
          <a:endParaRPr lang="en-IE"/>
        </a:p>
      </dgm:t>
    </dgm:pt>
    <dgm:pt modelId="{77223C61-C3C4-4BBB-B272-BBA17FDD103C}" type="pres">
      <dgm:prSet presAssocID="{48AF2E80-C764-4DA5-8A88-8691D4B37659}" presName="spNode" presStyleCnt="0"/>
      <dgm:spPr/>
    </dgm:pt>
    <dgm:pt modelId="{B924BA4F-B564-4350-8088-DBCD11C3A02D}" type="pres">
      <dgm:prSet presAssocID="{D22A4B73-E4B3-47ED-B061-CF5096F5C362}" presName="sibTrans" presStyleLbl="sibTrans1D1" presStyleIdx="4" presStyleCnt="5"/>
      <dgm:spPr/>
      <dgm:t>
        <a:bodyPr/>
        <a:lstStyle/>
        <a:p>
          <a:endParaRPr lang="en-IE"/>
        </a:p>
      </dgm:t>
    </dgm:pt>
  </dgm:ptLst>
  <dgm:cxnLst>
    <dgm:cxn modelId="{76B8728A-DD56-44A5-9356-B1573C6170CB}" type="presOf" srcId="{D22A4B73-E4B3-47ED-B061-CF5096F5C362}" destId="{B924BA4F-B564-4350-8088-DBCD11C3A02D}" srcOrd="0" destOrd="0" presId="urn:microsoft.com/office/officeart/2005/8/layout/cycle5"/>
    <dgm:cxn modelId="{D7398382-A3C4-432A-9963-BA91D8518119}" type="presOf" srcId="{48AF2E80-C764-4DA5-8A88-8691D4B37659}" destId="{C7B520B5-CBB5-4605-A05A-FD87D61DF4F4}" srcOrd="0" destOrd="0" presId="urn:microsoft.com/office/officeart/2005/8/layout/cycle5"/>
    <dgm:cxn modelId="{52DAB936-5A58-409A-9FD7-F0CA9163E066}" type="presOf" srcId="{B521F51E-8535-4085-B01A-4FBB5BB8BBBF}" destId="{20DF0B38-428E-4F0B-BBD5-1ED19A695964}" srcOrd="0" destOrd="0" presId="urn:microsoft.com/office/officeart/2005/8/layout/cycle5"/>
    <dgm:cxn modelId="{B98D3A51-0B99-4E66-9FEE-13F626DFBE7E}" srcId="{EE734272-7395-4CB3-8829-6695BDCC1D22}" destId="{058574A9-44D7-4A86-95AA-8C1659B235CF}" srcOrd="3" destOrd="0" parTransId="{115D031E-EE36-4D52-9A67-162EF810D942}" sibTransId="{962DDE04-31C8-44ED-B4E9-A923CAC9E79D}"/>
    <dgm:cxn modelId="{DB84683B-381E-4CE5-9F51-E3092D7E30F7}" srcId="{EE734272-7395-4CB3-8829-6695BDCC1D22}" destId="{B521F51E-8535-4085-B01A-4FBB5BB8BBBF}" srcOrd="1" destOrd="0" parTransId="{770F1C2D-C950-4DDD-847D-67B07C207AD9}" sibTransId="{B71EEC1A-2E21-4A96-9A4B-B67A04AF702D}"/>
    <dgm:cxn modelId="{8CF10973-DF0D-4B28-B68D-AF5127E11280}" type="presOf" srcId="{6356A590-2357-427E-BF94-00CB2DE07794}" destId="{C245F828-ED33-4E8A-BAB0-3CB3EC6641DA}" srcOrd="0" destOrd="0" presId="urn:microsoft.com/office/officeart/2005/8/layout/cycle5"/>
    <dgm:cxn modelId="{8F9673C3-4008-4024-9584-16BBF04750E7}" srcId="{EE734272-7395-4CB3-8829-6695BDCC1D22}" destId="{8D66F1E0-1A04-40DA-90BB-0879D44FC555}" srcOrd="2" destOrd="0" parTransId="{E5025D95-5BB2-4FC4-A68F-7B02E49A0A97}" sibTransId="{0C84751A-6FA3-458E-B895-A0C18DD8431C}"/>
    <dgm:cxn modelId="{4FF36162-C0F3-4628-B5E1-5263357D78CC}" srcId="{EE734272-7395-4CB3-8829-6695BDCC1D22}" destId="{48AF2E80-C764-4DA5-8A88-8691D4B37659}" srcOrd="4" destOrd="0" parTransId="{A1777CA2-1CC1-4729-A5F1-24E7573B8996}" sibTransId="{D22A4B73-E4B3-47ED-B061-CF5096F5C362}"/>
    <dgm:cxn modelId="{5874961F-ED80-4148-A0F4-249066F20541}" srcId="{EE734272-7395-4CB3-8829-6695BDCC1D22}" destId="{B7E68A6A-7398-42C8-B56B-656BD032EE2A}" srcOrd="0" destOrd="0" parTransId="{6F1FD8A3-0C47-4B94-B87C-46317AEA6466}" sibTransId="{6356A590-2357-427E-BF94-00CB2DE07794}"/>
    <dgm:cxn modelId="{0F9CE25B-96F6-46F5-939A-F241E98C9393}" type="presOf" srcId="{B7E68A6A-7398-42C8-B56B-656BD032EE2A}" destId="{F7B54E44-BA29-45BA-BA13-5AE847293578}" srcOrd="0" destOrd="0" presId="urn:microsoft.com/office/officeart/2005/8/layout/cycle5"/>
    <dgm:cxn modelId="{43E6E802-DBB9-4EE2-927A-79B46F6AC2BD}" type="presOf" srcId="{058574A9-44D7-4A86-95AA-8C1659B235CF}" destId="{174C8F99-AE52-42C8-A8C8-7531CA3D623D}" srcOrd="0" destOrd="0" presId="urn:microsoft.com/office/officeart/2005/8/layout/cycle5"/>
    <dgm:cxn modelId="{A3273063-2EB2-434B-8DC7-4BAF83FB7A14}" type="presOf" srcId="{962DDE04-31C8-44ED-B4E9-A923CAC9E79D}" destId="{FC1C8D97-E0C1-4D25-8F46-60E0E4267DA0}" srcOrd="0" destOrd="0" presId="urn:microsoft.com/office/officeart/2005/8/layout/cycle5"/>
    <dgm:cxn modelId="{10AA6137-536F-4C41-A015-1C0C7305152D}" type="presOf" srcId="{EE734272-7395-4CB3-8829-6695BDCC1D22}" destId="{83F44793-DD3E-4DF8-8227-4DF0063C2908}" srcOrd="0" destOrd="0" presId="urn:microsoft.com/office/officeart/2005/8/layout/cycle5"/>
    <dgm:cxn modelId="{4091017E-1F59-4F53-8AB9-4348127CB979}" type="presOf" srcId="{8D66F1E0-1A04-40DA-90BB-0879D44FC555}" destId="{EDBBB76C-2F5A-41E5-8BC8-3C6459AD2F4F}" srcOrd="0" destOrd="0" presId="urn:microsoft.com/office/officeart/2005/8/layout/cycle5"/>
    <dgm:cxn modelId="{3AE45CC4-242D-4B17-8241-1D2A008CFABC}" type="presOf" srcId="{B71EEC1A-2E21-4A96-9A4B-B67A04AF702D}" destId="{B9A72824-5820-4609-8A7F-918FCC47FD9C}" srcOrd="0" destOrd="0" presId="urn:microsoft.com/office/officeart/2005/8/layout/cycle5"/>
    <dgm:cxn modelId="{37D0E10D-1C1A-4167-B3C3-652B7C533DEF}" type="presOf" srcId="{0C84751A-6FA3-458E-B895-A0C18DD8431C}" destId="{CB44C053-AFBB-4219-851B-F18939A1D1C8}" srcOrd="0" destOrd="0" presId="urn:microsoft.com/office/officeart/2005/8/layout/cycle5"/>
    <dgm:cxn modelId="{F9D28A3D-AD93-4D56-9CD1-81F61A1AE6A3}" type="presParOf" srcId="{83F44793-DD3E-4DF8-8227-4DF0063C2908}" destId="{F7B54E44-BA29-45BA-BA13-5AE847293578}" srcOrd="0" destOrd="0" presId="urn:microsoft.com/office/officeart/2005/8/layout/cycle5"/>
    <dgm:cxn modelId="{FB16CE25-BCF1-4CFF-A1E4-8FA98B4C271C}" type="presParOf" srcId="{83F44793-DD3E-4DF8-8227-4DF0063C2908}" destId="{2E2037E8-E347-41C9-8B8A-534B8595BB8D}" srcOrd="1" destOrd="0" presId="urn:microsoft.com/office/officeart/2005/8/layout/cycle5"/>
    <dgm:cxn modelId="{15D2EB77-DA89-4B0F-8A7D-9774DDBD94A2}" type="presParOf" srcId="{83F44793-DD3E-4DF8-8227-4DF0063C2908}" destId="{C245F828-ED33-4E8A-BAB0-3CB3EC6641DA}" srcOrd="2" destOrd="0" presId="urn:microsoft.com/office/officeart/2005/8/layout/cycle5"/>
    <dgm:cxn modelId="{B29E4E10-76C7-4318-ADC5-22BA549C9B4C}" type="presParOf" srcId="{83F44793-DD3E-4DF8-8227-4DF0063C2908}" destId="{20DF0B38-428E-4F0B-BBD5-1ED19A695964}" srcOrd="3" destOrd="0" presId="urn:microsoft.com/office/officeart/2005/8/layout/cycle5"/>
    <dgm:cxn modelId="{172ED078-FBD1-4226-BA8D-AD23DA801F11}" type="presParOf" srcId="{83F44793-DD3E-4DF8-8227-4DF0063C2908}" destId="{D1914D33-6652-4750-A437-13EF2F06A913}" srcOrd="4" destOrd="0" presId="urn:microsoft.com/office/officeart/2005/8/layout/cycle5"/>
    <dgm:cxn modelId="{842E4A53-E2AB-4447-B8EC-172E11902E55}" type="presParOf" srcId="{83F44793-DD3E-4DF8-8227-4DF0063C2908}" destId="{B9A72824-5820-4609-8A7F-918FCC47FD9C}" srcOrd="5" destOrd="0" presId="urn:microsoft.com/office/officeart/2005/8/layout/cycle5"/>
    <dgm:cxn modelId="{6A52CB3A-21AA-4C2E-BED6-2706D1CAE779}" type="presParOf" srcId="{83F44793-DD3E-4DF8-8227-4DF0063C2908}" destId="{EDBBB76C-2F5A-41E5-8BC8-3C6459AD2F4F}" srcOrd="6" destOrd="0" presId="urn:microsoft.com/office/officeart/2005/8/layout/cycle5"/>
    <dgm:cxn modelId="{C30F9600-36FE-498B-BA9C-1BEBBF45561B}" type="presParOf" srcId="{83F44793-DD3E-4DF8-8227-4DF0063C2908}" destId="{892BAFAE-5AE1-43B6-B282-1FDE99054915}" srcOrd="7" destOrd="0" presId="urn:microsoft.com/office/officeart/2005/8/layout/cycle5"/>
    <dgm:cxn modelId="{B96342AA-410F-438D-A9DD-BD65DE47B973}" type="presParOf" srcId="{83F44793-DD3E-4DF8-8227-4DF0063C2908}" destId="{CB44C053-AFBB-4219-851B-F18939A1D1C8}" srcOrd="8" destOrd="0" presId="urn:microsoft.com/office/officeart/2005/8/layout/cycle5"/>
    <dgm:cxn modelId="{A8D2E779-0ED9-47D8-A69E-48997AD317A5}" type="presParOf" srcId="{83F44793-DD3E-4DF8-8227-4DF0063C2908}" destId="{174C8F99-AE52-42C8-A8C8-7531CA3D623D}" srcOrd="9" destOrd="0" presId="urn:microsoft.com/office/officeart/2005/8/layout/cycle5"/>
    <dgm:cxn modelId="{7CA63245-50B4-42A7-B4C9-AFF4B216FE1A}" type="presParOf" srcId="{83F44793-DD3E-4DF8-8227-4DF0063C2908}" destId="{2A0FFD2E-8989-49E6-9D18-582CCE8410BC}" srcOrd="10" destOrd="0" presId="urn:microsoft.com/office/officeart/2005/8/layout/cycle5"/>
    <dgm:cxn modelId="{E72AA1C5-5941-491F-9A48-BA6B0E3D35A0}" type="presParOf" srcId="{83F44793-DD3E-4DF8-8227-4DF0063C2908}" destId="{FC1C8D97-E0C1-4D25-8F46-60E0E4267DA0}" srcOrd="11" destOrd="0" presId="urn:microsoft.com/office/officeart/2005/8/layout/cycle5"/>
    <dgm:cxn modelId="{5ACA2F0D-8CD9-4139-9EA9-FE37F2327434}" type="presParOf" srcId="{83F44793-DD3E-4DF8-8227-4DF0063C2908}" destId="{C7B520B5-CBB5-4605-A05A-FD87D61DF4F4}" srcOrd="12" destOrd="0" presId="urn:microsoft.com/office/officeart/2005/8/layout/cycle5"/>
    <dgm:cxn modelId="{914951F2-7F78-4600-AD29-C7B14D0FB474}" type="presParOf" srcId="{83F44793-DD3E-4DF8-8227-4DF0063C2908}" destId="{77223C61-C3C4-4BBB-B272-BBA17FDD103C}" srcOrd="13" destOrd="0" presId="urn:microsoft.com/office/officeart/2005/8/layout/cycle5"/>
    <dgm:cxn modelId="{1B6746E9-5498-4147-89B3-8B7F75DE3F3B}" type="presParOf" srcId="{83F44793-DD3E-4DF8-8227-4DF0063C2908}" destId="{B924BA4F-B564-4350-8088-DBCD11C3A02D}" srcOrd="14" destOrd="0" presId="urn:microsoft.com/office/officeart/2005/8/layout/cycle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734272-7395-4CB3-8829-6695BDCC1D2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7E68A6A-7398-42C8-B56B-656BD032EE2A}">
      <dgm:prSet phldrT="[Text]" custT="1"/>
      <dgm:spPr>
        <a:solidFill>
          <a:srgbClr val="7030A0"/>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Assess</a:t>
          </a:r>
        </a:p>
      </dgm:t>
    </dgm:pt>
    <dgm:pt modelId="{6F1FD8A3-0C47-4B94-B87C-46317AEA6466}" type="parTrans" cxnId="{5874961F-ED80-4148-A0F4-249066F20541}">
      <dgm:prSet/>
      <dgm:spPr/>
      <dgm:t>
        <a:bodyPr/>
        <a:lstStyle/>
        <a:p>
          <a:endParaRPr lang="en-US"/>
        </a:p>
      </dgm:t>
    </dgm:pt>
    <dgm:pt modelId="{6356A590-2357-427E-BF94-00CB2DE07794}" type="sibTrans" cxnId="{5874961F-ED80-4148-A0F4-249066F20541}">
      <dgm:prSet/>
      <dgm:spPr>
        <a:ln w="57150"/>
      </dgm:spPr>
      <dgm:t>
        <a:bodyPr/>
        <a:lstStyle/>
        <a:p>
          <a:endParaRPr lang="en-US"/>
        </a:p>
      </dgm:t>
    </dgm:pt>
    <dgm:pt modelId="{8D66F1E0-1A04-40DA-90BB-0879D44FC555}">
      <dgm:prSet phldrT="[Text]" custT="1"/>
      <dgm:spPr>
        <a:solidFill>
          <a:srgbClr val="00B050"/>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Store</a:t>
          </a:r>
        </a:p>
      </dgm:t>
    </dgm:pt>
    <dgm:pt modelId="{E5025D95-5BB2-4FC4-A68F-7B02E49A0A97}" type="parTrans" cxnId="{8F9673C3-4008-4024-9584-16BBF04750E7}">
      <dgm:prSet/>
      <dgm:spPr/>
      <dgm:t>
        <a:bodyPr/>
        <a:lstStyle/>
        <a:p>
          <a:endParaRPr lang="en-US"/>
        </a:p>
      </dgm:t>
    </dgm:pt>
    <dgm:pt modelId="{0C84751A-6FA3-458E-B895-A0C18DD8431C}" type="sibTrans" cxnId="{8F9673C3-4008-4024-9584-16BBF04750E7}">
      <dgm:prSet/>
      <dgm:spPr>
        <a:ln w="57150"/>
      </dgm:spPr>
      <dgm:t>
        <a:bodyPr/>
        <a:lstStyle/>
        <a:p>
          <a:endParaRPr lang="en-US"/>
        </a:p>
      </dgm:t>
    </dgm:pt>
    <dgm:pt modelId="{058574A9-44D7-4A86-95AA-8C1659B235CF}">
      <dgm:prSet phldrT="[Text]"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Use</a:t>
          </a:r>
        </a:p>
      </dgm:t>
    </dgm:pt>
    <dgm:pt modelId="{115D031E-EE36-4D52-9A67-162EF810D942}" type="parTrans" cxnId="{B98D3A51-0B99-4E66-9FEE-13F626DFBE7E}">
      <dgm:prSet/>
      <dgm:spPr/>
      <dgm:t>
        <a:bodyPr/>
        <a:lstStyle/>
        <a:p>
          <a:endParaRPr lang="en-US"/>
        </a:p>
      </dgm:t>
    </dgm:pt>
    <dgm:pt modelId="{962DDE04-31C8-44ED-B4E9-A923CAC9E79D}" type="sibTrans" cxnId="{B98D3A51-0B99-4E66-9FEE-13F626DFBE7E}">
      <dgm:prSet/>
      <dgm:spPr>
        <a:ln w="57150"/>
      </dgm:spPr>
      <dgm:t>
        <a:bodyPr/>
        <a:lstStyle/>
        <a:p>
          <a:endParaRPr lang="en-US"/>
        </a:p>
      </dgm:t>
    </dgm:pt>
    <dgm:pt modelId="{48AF2E80-C764-4DA5-8A88-8691D4B37659}">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r>
            <a:rPr lang="en-US" sz="1600" kern="1200" dirty="0">
              <a:solidFill>
                <a:prstClr val="white"/>
              </a:solidFill>
              <a:latin typeface="Calibri" panose="020F0502020204030204"/>
              <a:ea typeface="+mn-ea"/>
              <a:cs typeface="+mn-cs"/>
            </a:rPr>
            <a:t>Destroy</a:t>
          </a:r>
        </a:p>
      </dgm:t>
    </dgm:pt>
    <dgm:pt modelId="{A1777CA2-1CC1-4729-A5F1-24E7573B8996}" type="parTrans" cxnId="{4FF36162-C0F3-4628-B5E1-5263357D78CC}">
      <dgm:prSet/>
      <dgm:spPr/>
      <dgm:t>
        <a:bodyPr/>
        <a:lstStyle/>
        <a:p>
          <a:endParaRPr lang="en-US"/>
        </a:p>
      </dgm:t>
    </dgm:pt>
    <dgm:pt modelId="{D22A4B73-E4B3-47ED-B061-CF5096F5C362}" type="sibTrans" cxnId="{4FF36162-C0F3-4628-B5E1-5263357D78CC}">
      <dgm:prSet/>
      <dgm:spPr>
        <a:ln w="57150"/>
      </dgm:spPr>
      <dgm:t>
        <a:bodyPr/>
        <a:lstStyle/>
        <a:p>
          <a:endParaRPr lang="en-US"/>
        </a:p>
      </dgm:t>
    </dgm:pt>
    <dgm:pt modelId="{B521F51E-8535-4085-B01A-4FBB5BB8BBBF}">
      <dgm:prSet phldrT="[Tex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Capture</a:t>
          </a:r>
        </a:p>
      </dgm:t>
    </dgm:pt>
    <dgm:pt modelId="{770F1C2D-C950-4DDD-847D-67B07C207AD9}" type="parTrans" cxnId="{DB84683B-381E-4CE5-9F51-E3092D7E30F7}">
      <dgm:prSet/>
      <dgm:spPr/>
      <dgm:t>
        <a:bodyPr/>
        <a:lstStyle/>
        <a:p>
          <a:endParaRPr lang="en-US"/>
        </a:p>
      </dgm:t>
    </dgm:pt>
    <dgm:pt modelId="{B71EEC1A-2E21-4A96-9A4B-B67A04AF702D}" type="sibTrans" cxnId="{DB84683B-381E-4CE5-9F51-E3092D7E30F7}">
      <dgm:prSet/>
      <dgm:spPr>
        <a:ln w="57150"/>
      </dgm:spPr>
      <dgm:t>
        <a:bodyPr/>
        <a:lstStyle/>
        <a:p>
          <a:endParaRPr lang="en-US"/>
        </a:p>
      </dgm:t>
    </dgm:pt>
    <dgm:pt modelId="{83F44793-DD3E-4DF8-8227-4DF0063C2908}" type="pres">
      <dgm:prSet presAssocID="{EE734272-7395-4CB3-8829-6695BDCC1D22}" presName="cycle" presStyleCnt="0">
        <dgm:presLayoutVars>
          <dgm:dir/>
          <dgm:resizeHandles val="exact"/>
        </dgm:presLayoutVars>
      </dgm:prSet>
      <dgm:spPr/>
      <dgm:t>
        <a:bodyPr/>
        <a:lstStyle/>
        <a:p>
          <a:endParaRPr lang="en-IE"/>
        </a:p>
      </dgm:t>
    </dgm:pt>
    <dgm:pt modelId="{F7B54E44-BA29-45BA-BA13-5AE847293578}" type="pres">
      <dgm:prSet presAssocID="{B7E68A6A-7398-42C8-B56B-656BD032EE2A}" presName="node" presStyleLbl="node1" presStyleIdx="0" presStyleCnt="5">
        <dgm:presLayoutVars>
          <dgm:bulletEnabled val="1"/>
        </dgm:presLayoutVars>
      </dgm:prSet>
      <dgm:spPr>
        <a:xfrm>
          <a:off x="1072264" y="1344"/>
          <a:ext cx="800929" cy="520604"/>
        </a:xfrm>
        <a:prstGeom prst="roundRect">
          <a:avLst/>
        </a:prstGeom>
      </dgm:spPr>
      <dgm:t>
        <a:bodyPr/>
        <a:lstStyle/>
        <a:p>
          <a:endParaRPr lang="en-IE"/>
        </a:p>
      </dgm:t>
    </dgm:pt>
    <dgm:pt modelId="{2E2037E8-E347-41C9-8B8A-534B8595BB8D}" type="pres">
      <dgm:prSet presAssocID="{B7E68A6A-7398-42C8-B56B-656BD032EE2A}" presName="spNode" presStyleCnt="0"/>
      <dgm:spPr/>
    </dgm:pt>
    <dgm:pt modelId="{C245F828-ED33-4E8A-BAB0-3CB3EC6641DA}" type="pres">
      <dgm:prSet presAssocID="{6356A590-2357-427E-BF94-00CB2DE07794}" presName="sibTrans" presStyleLbl="sibTrans1D1" presStyleIdx="0" presStyleCnt="5"/>
      <dgm:spPr/>
      <dgm:t>
        <a:bodyPr/>
        <a:lstStyle/>
        <a:p>
          <a:endParaRPr lang="en-IE"/>
        </a:p>
      </dgm:t>
    </dgm:pt>
    <dgm:pt modelId="{20DF0B38-428E-4F0B-BBD5-1ED19A695964}" type="pres">
      <dgm:prSet presAssocID="{B521F51E-8535-4085-B01A-4FBB5BB8BBBF}" presName="node" presStyleLbl="node1" presStyleIdx="1" presStyleCnt="5" custScaleX="112896">
        <dgm:presLayoutVars>
          <dgm:bulletEnabled val="1"/>
        </dgm:presLayoutVars>
      </dgm:prSet>
      <dgm:spPr>
        <a:xfrm>
          <a:off x="2009383" y="719723"/>
          <a:ext cx="904217" cy="520604"/>
        </a:xfrm>
        <a:prstGeom prst="roundRect">
          <a:avLst/>
        </a:prstGeom>
      </dgm:spPr>
      <dgm:t>
        <a:bodyPr/>
        <a:lstStyle/>
        <a:p>
          <a:endParaRPr lang="en-IE"/>
        </a:p>
      </dgm:t>
    </dgm:pt>
    <dgm:pt modelId="{D1914D33-6652-4750-A437-13EF2F06A913}" type="pres">
      <dgm:prSet presAssocID="{B521F51E-8535-4085-B01A-4FBB5BB8BBBF}" presName="spNode" presStyleCnt="0"/>
      <dgm:spPr/>
    </dgm:pt>
    <dgm:pt modelId="{B9A72824-5820-4609-8A7F-918FCC47FD9C}" type="pres">
      <dgm:prSet presAssocID="{B71EEC1A-2E21-4A96-9A4B-B67A04AF702D}" presName="sibTrans" presStyleLbl="sibTrans1D1" presStyleIdx="1" presStyleCnt="5"/>
      <dgm:spPr/>
      <dgm:t>
        <a:bodyPr/>
        <a:lstStyle/>
        <a:p>
          <a:endParaRPr lang="en-IE"/>
        </a:p>
      </dgm:t>
    </dgm:pt>
    <dgm:pt modelId="{EDBBB76C-2F5A-41E5-8BC8-3C6459AD2F4F}" type="pres">
      <dgm:prSet presAssocID="{8D66F1E0-1A04-40DA-90BB-0879D44FC555}" presName="node" presStyleLbl="node1" presStyleIdx="2" presStyleCnt="5" custRadScaleRad="106040" custRadScaleInc="-17816">
        <dgm:presLayoutVars>
          <dgm:bulletEnabled val="1"/>
        </dgm:presLayoutVars>
      </dgm:prSet>
      <dgm:spPr>
        <a:xfrm>
          <a:off x="1784957" y="1882090"/>
          <a:ext cx="800929" cy="520604"/>
        </a:xfrm>
        <a:prstGeom prst="roundRect">
          <a:avLst/>
        </a:prstGeom>
      </dgm:spPr>
      <dgm:t>
        <a:bodyPr/>
        <a:lstStyle/>
        <a:p>
          <a:endParaRPr lang="en-IE"/>
        </a:p>
      </dgm:t>
    </dgm:pt>
    <dgm:pt modelId="{892BAFAE-5AE1-43B6-B282-1FDE99054915}" type="pres">
      <dgm:prSet presAssocID="{8D66F1E0-1A04-40DA-90BB-0879D44FC555}" presName="spNode" presStyleCnt="0"/>
      <dgm:spPr/>
    </dgm:pt>
    <dgm:pt modelId="{CB44C053-AFBB-4219-851B-F18939A1D1C8}" type="pres">
      <dgm:prSet presAssocID="{0C84751A-6FA3-458E-B895-A0C18DD8431C}" presName="sibTrans" presStyleLbl="sibTrans1D1" presStyleIdx="2" presStyleCnt="5"/>
      <dgm:spPr/>
      <dgm:t>
        <a:bodyPr/>
        <a:lstStyle/>
        <a:p>
          <a:endParaRPr lang="en-IE"/>
        </a:p>
      </dgm:t>
    </dgm:pt>
    <dgm:pt modelId="{174C8F99-AE52-42C8-A8C8-7531CA3D623D}" type="pres">
      <dgm:prSet presAssocID="{058574A9-44D7-4A86-95AA-8C1659B235CF}" presName="node" presStyleLbl="node1" presStyleIdx="3" presStyleCnt="5">
        <dgm:presLayoutVars>
          <dgm:bulletEnabled val="1"/>
        </dgm:presLayoutVars>
      </dgm:prSet>
      <dgm:spPr>
        <a:xfrm>
          <a:off x="461174" y="1882084"/>
          <a:ext cx="800929" cy="520604"/>
        </a:xfrm>
        <a:prstGeom prst="roundRect">
          <a:avLst/>
        </a:prstGeom>
      </dgm:spPr>
      <dgm:t>
        <a:bodyPr/>
        <a:lstStyle/>
        <a:p>
          <a:endParaRPr lang="en-IE"/>
        </a:p>
      </dgm:t>
    </dgm:pt>
    <dgm:pt modelId="{2A0FFD2E-8989-49E6-9D18-582CCE8410BC}" type="pres">
      <dgm:prSet presAssocID="{058574A9-44D7-4A86-95AA-8C1659B235CF}" presName="spNode" presStyleCnt="0"/>
      <dgm:spPr/>
    </dgm:pt>
    <dgm:pt modelId="{FC1C8D97-E0C1-4D25-8F46-60E0E4267DA0}" type="pres">
      <dgm:prSet presAssocID="{962DDE04-31C8-44ED-B4E9-A923CAC9E79D}" presName="sibTrans" presStyleLbl="sibTrans1D1" presStyleIdx="3" presStyleCnt="5"/>
      <dgm:spPr/>
      <dgm:t>
        <a:bodyPr/>
        <a:lstStyle/>
        <a:p>
          <a:endParaRPr lang="en-IE"/>
        </a:p>
      </dgm:t>
    </dgm:pt>
    <dgm:pt modelId="{C7B520B5-CBB5-4605-A05A-FD87D61DF4F4}" type="pres">
      <dgm:prSet presAssocID="{48AF2E80-C764-4DA5-8A88-8691D4B37659}" presName="node" presStyleLbl="node1" presStyleIdx="4" presStyleCnt="5" custScaleX="119580">
        <dgm:presLayoutVars>
          <dgm:bulletEnabled val="1"/>
        </dgm:presLayoutVars>
      </dgm:prSet>
      <dgm:spPr>
        <a:xfrm>
          <a:off x="5089" y="719723"/>
          <a:ext cx="957751" cy="520604"/>
        </a:xfrm>
        <a:prstGeom prst="roundRect">
          <a:avLst/>
        </a:prstGeom>
      </dgm:spPr>
      <dgm:t>
        <a:bodyPr/>
        <a:lstStyle/>
        <a:p>
          <a:endParaRPr lang="en-IE"/>
        </a:p>
      </dgm:t>
    </dgm:pt>
    <dgm:pt modelId="{77223C61-C3C4-4BBB-B272-BBA17FDD103C}" type="pres">
      <dgm:prSet presAssocID="{48AF2E80-C764-4DA5-8A88-8691D4B37659}" presName="spNode" presStyleCnt="0"/>
      <dgm:spPr/>
    </dgm:pt>
    <dgm:pt modelId="{B924BA4F-B564-4350-8088-DBCD11C3A02D}" type="pres">
      <dgm:prSet presAssocID="{D22A4B73-E4B3-47ED-B061-CF5096F5C362}" presName="sibTrans" presStyleLbl="sibTrans1D1" presStyleIdx="4" presStyleCnt="5"/>
      <dgm:spPr/>
      <dgm:t>
        <a:bodyPr/>
        <a:lstStyle/>
        <a:p>
          <a:endParaRPr lang="en-IE"/>
        </a:p>
      </dgm:t>
    </dgm:pt>
  </dgm:ptLst>
  <dgm:cxnLst>
    <dgm:cxn modelId="{76B8728A-DD56-44A5-9356-B1573C6170CB}" type="presOf" srcId="{D22A4B73-E4B3-47ED-B061-CF5096F5C362}" destId="{B924BA4F-B564-4350-8088-DBCD11C3A02D}" srcOrd="0" destOrd="0" presId="urn:microsoft.com/office/officeart/2005/8/layout/cycle5"/>
    <dgm:cxn modelId="{D7398382-A3C4-432A-9963-BA91D8518119}" type="presOf" srcId="{48AF2E80-C764-4DA5-8A88-8691D4B37659}" destId="{C7B520B5-CBB5-4605-A05A-FD87D61DF4F4}" srcOrd="0" destOrd="0" presId="urn:microsoft.com/office/officeart/2005/8/layout/cycle5"/>
    <dgm:cxn modelId="{52DAB936-5A58-409A-9FD7-F0CA9163E066}" type="presOf" srcId="{B521F51E-8535-4085-B01A-4FBB5BB8BBBF}" destId="{20DF0B38-428E-4F0B-BBD5-1ED19A695964}" srcOrd="0" destOrd="0" presId="urn:microsoft.com/office/officeart/2005/8/layout/cycle5"/>
    <dgm:cxn modelId="{B98D3A51-0B99-4E66-9FEE-13F626DFBE7E}" srcId="{EE734272-7395-4CB3-8829-6695BDCC1D22}" destId="{058574A9-44D7-4A86-95AA-8C1659B235CF}" srcOrd="3" destOrd="0" parTransId="{115D031E-EE36-4D52-9A67-162EF810D942}" sibTransId="{962DDE04-31C8-44ED-B4E9-A923CAC9E79D}"/>
    <dgm:cxn modelId="{DB84683B-381E-4CE5-9F51-E3092D7E30F7}" srcId="{EE734272-7395-4CB3-8829-6695BDCC1D22}" destId="{B521F51E-8535-4085-B01A-4FBB5BB8BBBF}" srcOrd="1" destOrd="0" parTransId="{770F1C2D-C950-4DDD-847D-67B07C207AD9}" sibTransId="{B71EEC1A-2E21-4A96-9A4B-B67A04AF702D}"/>
    <dgm:cxn modelId="{8CF10973-DF0D-4B28-B68D-AF5127E11280}" type="presOf" srcId="{6356A590-2357-427E-BF94-00CB2DE07794}" destId="{C245F828-ED33-4E8A-BAB0-3CB3EC6641DA}" srcOrd="0" destOrd="0" presId="urn:microsoft.com/office/officeart/2005/8/layout/cycle5"/>
    <dgm:cxn modelId="{8F9673C3-4008-4024-9584-16BBF04750E7}" srcId="{EE734272-7395-4CB3-8829-6695BDCC1D22}" destId="{8D66F1E0-1A04-40DA-90BB-0879D44FC555}" srcOrd="2" destOrd="0" parTransId="{E5025D95-5BB2-4FC4-A68F-7B02E49A0A97}" sibTransId="{0C84751A-6FA3-458E-B895-A0C18DD8431C}"/>
    <dgm:cxn modelId="{4FF36162-C0F3-4628-B5E1-5263357D78CC}" srcId="{EE734272-7395-4CB3-8829-6695BDCC1D22}" destId="{48AF2E80-C764-4DA5-8A88-8691D4B37659}" srcOrd="4" destOrd="0" parTransId="{A1777CA2-1CC1-4729-A5F1-24E7573B8996}" sibTransId="{D22A4B73-E4B3-47ED-B061-CF5096F5C362}"/>
    <dgm:cxn modelId="{5874961F-ED80-4148-A0F4-249066F20541}" srcId="{EE734272-7395-4CB3-8829-6695BDCC1D22}" destId="{B7E68A6A-7398-42C8-B56B-656BD032EE2A}" srcOrd="0" destOrd="0" parTransId="{6F1FD8A3-0C47-4B94-B87C-46317AEA6466}" sibTransId="{6356A590-2357-427E-BF94-00CB2DE07794}"/>
    <dgm:cxn modelId="{0F9CE25B-96F6-46F5-939A-F241E98C9393}" type="presOf" srcId="{B7E68A6A-7398-42C8-B56B-656BD032EE2A}" destId="{F7B54E44-BA29-45BA-BA13-5AE847293578}" srcOrd="0" destOrd="0" presId="urn:microsoft.com/office/officeart/2005/8/layout/cycle5"/>
    <dgm:cxn modelId="{43E6E802-DBB9-4EE2-927A-79B46F6AC2BD}" type="presOf" srcId="{058574A9-44D7-4A86-95AA-8C1659B235CF}" destId="{174C8F99-AE52-42C8-A8C8-7531CA3D623D}" srcOrd="0" destOrd="0" presId="urn:microsoft.com/office/officeart/2005/8/layout/cycle5"/>
    <dgm:cxn modelId="{A3273063-2EB2-434B-8DC7-4BAF83FB7A14}" type="presOf" srcId="{962DDE04-31C8-44ED-B4E9-A923CAC9E79D}" destId="{FC1C8D97-E0C1-4D25-8F46-60E0E4267DA0}" srcOrd="0" destOrd="0" presId="urn:microsoft.com/office/officeart/2005/8/layout/cycle5"/>
    <dgm:cxn modelId="{10AA6137-536F-4C41-A015-1C0C7305152D}" type="presOf" srcId="{EE734272-7395-4CB3-8829-6695BDCC1D22}" destId="{83F44793-DD3E-4DF8-8227-4DF0063C2908}" srcOrd="0" destOrd="0" presId="urn:microsoft.com/office/officeart/2005/8/layout/cycle5"/>
    <dgm:cxn modelId="{4091017E-1F59-4F53-8AB9-4348127CB979}" type="presOf" srcId="{8D66F1E0-1A04-40DA-90BB-0879D44FC555}" destId="{EDBBB76C-2F5A-41E5-8BC8-3C6459AD2F4F}" srcOrd="0" destOrd="0" presId="urn:microsoft.com/office/officeart/2005/8/layout/cycle5"/>
    <dgm:cxn modelId="{3AE45CC4-242D-4B17-8241-1D2A008CFABC}" type="presOf" srcId="{B71EEC1A-2E21-4A96-9A4B-B67A04AF702D}" destId="{B9A72824-5820-4609-8A7F-918FCC47FD9C}" srcOrd="0" destOrd="0" presId="urn:microsoft.com/office/officeart/2005/8/layout/cycle5"/>
    <dgm:cxn modelId="{37D0E10D-1C1A-4167-B3C3-652B7C533DEF}" type="presOf" srcId="{0C84751A-6FA3-458E-B895-A0C18DD8431C}" destId="{CB44C053-AFBB-4219-851B-F18939A1D1C8}" srcOrd="0" destOrd="0" presId="urn:microsoft.com/office/officeart/2005/8/layout/cycle5"/>
    <dgm:cxn modelId="{F9D28A3D-AD93-4D56-9CD1-81F61A1AE6A3}" type="presParOf" srcId="{83F44793-DD3E-4DF8-8227-4DF0063C2908}" destId="{F7B54E44-BA29-45BA-BA13-5AE847293578}" srcOrd="0" destOrd="0" presId="urn:microsoft.com/office/officeart/2005/8/layout/cycle5"/>
    <dgm:cxn modelId="{FB16CE25-BCF1-4CFF-A1E4-8FA98B4C271C}" type="presParOf" srcId="{83F44793-DD3E-4DF8-8227-4DF0063C2908}" destId="{2E2037E8-E347-41C9-8B8A-534B8595BB8D}" srcOrd="1" destOrd="0" presId="urn:microsoft.com/office/officeart/2005/8/layout/cycle5"/>
    <dgm:cxn modelId="{15D2EB77-DA89-4B0F-8A7D-9774DDBD94A2}" type="presParOf" srcId="{83F44793-DD3E-4DF8-8227-4DF0063C2908}" destId="{C245F828-ED33-4E8A-BAB0-3CB3EC6641DA}" srcOrd="2" destOrd="0" presId="urn:microsoft.com/office/officeart/2005/8/layout/cycle5"/>
    <dgm:cxn modelId="{B29E4E10-76C7-4318-ADC5-22BA549C9B4C}" type="presParOf" srcId="{83F44793-DD3E-4DF8-8227-4DF0063C2908}" destId="{20DF0B38-428E-4F0B-BBD5-1ED19A695964}" srcOrd="3" destOrd="0" presId="urn:microsoft.com/office/officeart/2005/8/layout/cycle5"/>
    <dgm:cxn modelId="{172ED078-FBD1-4226-BA8D-AD23DA801F11}" type="presParOf" srcId="{83F44793-DD3E-4DF8-8227-4DF0063C2908}" destId="{D1914D33-6652-4750-A437-13EF2F06A913}" srcOrd="4" destOrd="0" presId="urn:microsoft.com/office/officeart/2005/8/layout/cycle5"/>
    <dgm:cxn modelId="{842E4A53-E2AB-4447-B8EC-172E11902E55}" type="presParOf" srcId="{83F44793-DD3E-4DF8-8227-4DF0063C2908}" destId="{B9A72824-5820-4609-8A7F-918FCC47FD9C}" srcOrd="5" destOrd="0" presId="urn:microsoft.com/office/officeart/2005/8/layout/cycle5"/>
    <dgm:cxn modelId="{6A52CB3A-21AA-4C2E-BED6-2706D1CAE779}" type="presParOf" srcId="{83F44793-DD3E-4DF8-8227-4DF0063C2908}" destId="{EDBBB76C-2F5A-41E5-8BC8-3C6459AD2F4F}" srcOrd="6" destOrd="0" presId="urn:microsoft.com/office/officeart/2005/8/layout/cycle5"/>
    <dgm:cxn modelId="{C30F9600-36FE-498B-BA9C-1BEBBF45561B}" type="presParOf" srcId="{83F44793-DD3E-4DF8-8227-4DF0063C2908}" destId="{892BAFAE-5AE1-43B6-B282-1FDE99054915}" srcOrd="7" destOrd="0" presId="urn:microsoft.com/office/officeart/2005/8/layout/cycle5"/>
    <dgm:cxn modelId="{B96342AA-410F-438D-A9DD-BD65DE47B973}" type="presParOf" srcId="{83F44793-DD3E-4DF8-8227-4DF0063C2908}" destId="{CB44C053-AFBB-4219-851B-F18939A1D1C8}" srcOrd="8" destOrd="0" presId="urn:microsoft.com/office/officeart/2005/8/layout/cycle5"/>
    <dgm:cxn modelId="{A8D2E779-0ED9-47D8-A69E-48997AD317A5}" type="presParOf" srcId="{83F44793-DD3E-4DF8-8227-4DF0063C2908}" destId="{174C8F99-AE52-42C8-A8C8-7531CA3D623D}" srcOrd="9" destOrd="0" presId="urn:microsoft.com/office/officeart/2005/8/layout/cycle5"/>
    <dgm:cxn modelId="{7CA63245-50B4-42A7-B4C9-AFF4B216FE1A}" type="presParOf" srcId="{83F44793-DD3E-4DF8-8227-4DF0063C2908}" destId="{2A0FFD2E-8989-49E6-9D18-582CCE8410BC}" srcOrd="10" destOrd="0" presId="urn:microsoft.com/office/officeart/2005/8/layout/cycle5"/>
    <dgm:cxn modelId="{E72AA1C5-5941-491F-9A48-BA6B0E3D35A0}" type="presParOf" srcId="{83F44793-DD3E-4DF8-8227-4DF0063C2908}" destId="{FC1C8D97-E0C1-4D25-8F46-60E0E4267DA0}" srcOrd="11" destOrd="0" presId="urn:microsoft.com/office/officeart/2005/8/layout/cycle5"/>
    <dgm:cxn modelId="{5ACA2F0D-8CD9-4139-9EA9-FE37F2327434}" type="presParOf" srcId="{83F44793-DD3E-4DF8-8227-4DF0063C2908}" destId="{C7B520B5-CBB5-4605-A05A-FD87D61DF4F4}" srcOrd="12" destOrd="0" presId="urn:microsoft.com/office/officeart/2005/8/layout/cycle5"/>
    <dgm:cxn modelId="{914951F2-7F78-4600-AD29-C7B14D0FB474}" type="presParOf" srcId="{83F44793-DD3E-4DF8-8227-4DF0063C2908}" destId="{77223C61-C3C4-4BBB-B272-BBA17FDD103C}" srcOrd="13" destOrd="0" presId="urn:microsoft.com/office/officeart/2005/8/layout/cycle5"/>
    <dgm:cxn modelId="{1B6746E9-5498-4147-89B3-8B7F75DE3F3B}" type="presParOf" srcId="{83F44793-DD3E-4DF8-8227-4DF0063C2908}" destId="{B924BA4F-B564-4350-8088-DBCD11C3A02D}" srcOrd="14" destOrd="0" presId="urn:microsoft.com/office/officeart/2005/8/layout/cycle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784206-150F-4F13-8501-871DF0B0396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3B5C267-FEF4-4FBD-B0B3-D6CEA806AE51}">
      <dgm:prSet phldrT="[Text]"/>
      <dgm:spPr/>
      <dgm:t>
        <a:bodyPr/>
        <a:lstStyle/>
        <a:p>
          <a:r>
            <a:rPr lang="en-US" dirty="0"/>
            <a:t>1. Description of Envisaged Processing </a:t>
          </a:r>
        </a:p>
      </dgm:t>
    </dgm:pt>
    <dgm:pt modelId="{56E451C8-A62A-4A0D-9B1E-314AB402F558}" type="parTrans" cxnId="{C5865C0C-7E9F-4B3D-8F31-086DC4BC442D}">
      <dgm:prSet/>
      <dgm:spPr/>
      <dgm:t>
        <a:bodyPr/>
        <a:lstStyle/>
        <a:p>
          <a:endParaRPr lang="en-US"/>
        </a:p>
      </dgm:t>
    </dgm:pt>
    <dgm:pt modelId="{B9D60B27-DDDC-47BA-9FE3-5B667982BBCE}" type="sibTrans" cxnId="{C5865C0C-7E9F-4B3D-8F31-086DC4BC442D}">
      <dgm:prSet/>
      <dgm:spPr>
        <a:ln w="25400">
          <a:solidFill>
            <a:schemeClr val="tx1"/>
          </a:solidFill>
        </a:ln>
      </dgm:spPr>
      <dgm:t>
        <a:bodyPr/>
        <a:lstStyle/>
        <a:p>
          <a:endParaRPr lang="en-US"/>
        </a:p>
      </dgm:t>
    </dgm:pt>
    <dgm:pt modelId="{953FB4F9-1CAE-495F-98DF-EF28EAA0FF30}">
      <dgm:prSet phldrT="[Text]"/>
      <dgm:spPr/>
      <dgm:t>
        <a:bodyPr/>
        <a:lstStyle/>
        <a:p>
          <a:r>
            <a:rPr lang="en-US" dirty="0"/>
            <a:t>2. Assessment of Necessity and Proportionality</a:t>
          </a:r>
        </a:p>
      </dgm:t>
    </dgm:pt>
    <dgm:pt modelId="{CFC2A4AE-9C62-406D-994F-B6EF17E278B3}" type="parTrans" cxnId="{413730B1-F900-4EC4-A704-EFC027777D64}">
      <dgm:prSet/>
      <dgm:spPr/>
      <dgm:t>
        <a:bodyPr/>
        <a:lstStyle/>
        <a:p>
          <a:endParaRPr lang="en-US"/>
        </a:p>
      </dgm:t>
    </dgm:pt>
    <dgm:pt modelId="{AF9FAAA9-F044-43B3-BF25-6F637E97F9DC}" type="sibTrans" cxnId="{413730B1-F900-4EC4-A704-EFC027777D64}">
      <dgm:prSet/>
      <dgm:spPr>
        <a:ln w="25400">
          <a:solidFill>
            <a:schemeClr val="tx1"/>
          </a:solidFill>
        </a:ln>
      </dgm:spPr>
      <dgm:t>
        <a:bodyPr/>
        <a:lstStyle/>
        <a:p>
          <a:endParaRPr lang="en-US"/>
        </a:p>
      </dgm:t>
    </dgm:pt>
    <dgm:pt modelId="{12B90806-50DC-401C-9FAA-A8584228132E}">
      <dgm:prSet phldrT="[Text]"/>
      <dgm:spPr/>
      <dgm:t>
        <a:bodyPr/>
        <a:lstStyle/>
        <a:p>
          <a:r>
            <a:rPr lang="en-US" dirty="0"/>
            <a:t>4. Assessment of the Risks to Rights and Freedoms </a:t>
          </a:r>
        </a:p>
      </dgm:t>
    </dgm:pt>
    <dgm:pt modelId="{97A64BA0-AD25-4A94-B8FF-ACA3F28BAA57}" type="parTrans" cxnId="{2986399F-D152-4A72-B563-EDEEC4E06F4E}">
      <dgm:prSet/>
      <dgm:spPr/>
      <dgm:t>
        <a:bodyPr/>
        <a:lstStyle/>
        <a:p>
          <a:endParaRPr lang="en-US"/>
        </a:p>
      </dgm:t>
    </dgm:pt>
    <dgm:pt modelId="{27FE5DF5-6964-46D9-9F22-F5373C74A4BA}" type="sibTrans" cxnId="{2986399F-D152-4A72-B563-EDEEC4E06F4E}">
      <dgm:prSet/>
      <dgm:spPr>
        <a:ln w="25400">
          <a:solidFill>
            <a:schemeClr val="tx1"/>
          </a:solidFill>
        </a:ln>
      </dgm:spPr>
      <dgm:t>
        <a:bodyPr/>
        <a:lstStyle/>
        <a:p>
          <a:endParaRPr lang="en-US"/>
        </a:p>
      </dgm:t>
    </dgm:pt>
    <dgm:pt modelId="{FE83595C-7034-4677-8AE4-E4D726350461}">
      <dgm:prSet phldrT="[Text]"/>
      <dgm:spPr/>
      <dgm:t>
        <a:bodyPr/>
        <a:lstStyle/>
        <a:p>
          <a:r>
            <a:rPr lang="en-US" dirty="0"/>
            <a:t>5. Measures Envisaged to Address the Risks</a:t>
          </a:r>
        </a:p>
      </dgm:t>
    </dgm:pt>
    <dgm:pt modelId="{0DC31A99-E5AC-4815-A599-9EB285AA4BD2}" type="parTrans" cxnId="{DCCA3165-E4E7-4F27-8CF5-F91944DB0435}">
      <dgm:prSet/>
      <dgm:spPr/>
      <dgm:t>
        <a:bodyPr/>
        <a:lstStyle/>
        <a:p>
          <a:endParaRPr lang="en-US"/>
        </a:p>
      </dgm:t>
    </dgm:pt>
    <dgm:pt modelId="{4B589293-4B30-4673-B6F7-76E260DE2106}" type="sibTrans" cxnId="{DCCA3165-E4E7-4F27-8CF5-F91944DB0435}">
      <dgm:prSet/>
      <dgm:spPr>
        <a:ln w="25400">
          <a:solidFill>
            <a:schemeClr val="tx1"/>
          </a:solidFill>
        </a:ln>
      </dgm:spPr>
      <dgm:t>
        <a:bodyPr/>
        <a:lstStyle/>
        <a:p>
          <a:endParaRPr lang="en-US"/>
        </a:p>
      </dgm:t>
    </dgm:pt>
    <dgm:pt modelId="{6BE8CEDA-39C4-433A-892A-ABEDF7AFF137}">
      <dgm:prSet phldrT="[Text]"/>
      <dgm:spPr/>
      <dgm:t>
        <a:bodyPr/>
        <a:lstStyle/>
        <a:p>
          <a:r>
            <a:rPr lang="en-US" dirty="0"/>
            <a:t>6. Documentation</a:t>
          </a:r>
        </a:p>
      </dgm:t>
    </dgm:pt>
    <dgm:pt modelId="{E10C01A4-0CF2-4AB8-AC03-ECB17D82F08B}" type="parTrans" cxnId="{EAC52B49-BFF9-4520-BF04-5E84952F5DBB}">
      <dgm:prSet/>
      <dgm:spPr/>
      <dgm:t>
        <a:bodyPr/>
        <a:lstStyle/>
        <a:p>
          <a:endParaRPr lang="en-US"/>
        </a:p>
      </dgm:t>
    </dgm:pt>
    <dgm:pt modelId="{70F78CDD-1748-4CE0-838E-BB8AD6725629}" type="sibTrans" cxnId="{EAC52B49-BFF9-4520-BF04-5E84952F5DBB}">
      <dgm:prSet/>
      <dgm:spPr>
        <a:solidFill>
          <a:schemeClr val="tx1"/>
        </a:solidFill>
        <a:ln w="25400">
          <a:solidFill>
            <a:schemeClr val="tx1"/>
          </a:solidFill>
        </a:ln>
      </dgm:spPr>
      <dgm:t>
        <a:bodyPr/>
        <a:lstStyle/>
        <a:p>
          <a:endParaRPr lang="en-US"/>
        </a:p>
      </dgm:t>
    </dgm:pt>
    <dgm:pt modelId="{F02BB50F-E26D-4408-B6AC-45027F2B9080}">
      <dgm:prSet phldrT="[Text]"/>
      <dgm:spPr/>
      <dgm:t>
        <a:bodyPr/>
        <a:lstStyle/>
        <a:p>
          <a:r>
            <a:rPr lang="en-US" dirty="0"/>
            <a:t>7. Monitoring &amp; Review </a:t>
          </a:r>
        </a:p>
      </dgm:t>
    </dgm:pt>
    <dgm:pt modelId="{DA6C6BC1-17DF-4C43-B737-9180532B0A65}" type="parTrans" cxnId="{CA7CB95A-CB19-4989-8034-F1970C7D114E}">
      <dgm:prSet/>
      <dgm:spPr/>
      <dgm:t>
        <a:bodyPr/>
        <a:lstStyle/>
        <a:p>
          <a:endParaRPr lang="en-US"/>
        </a:p>
      </dgm:t>
    </dgm:pt>
    <dgm:pt modelId="{6FFF1BD9-40D3-4C26-AE1D-95CDC3A956CB}" type="sibTrans" cxnId="{CA7CB95A-CB19-4989-8034-F1970C7D114E}">
      <dgm:prSet/>
      <dgm:spPr>
        <a:ln w="22225">
          <a:solidFill>
            <a:schemeClr val="tx1"/>
          </a:solidFill>
        </a:ln>
      </dgm:spPr>
      <dgm:t>
        <a:bodyPr/>
        <a:lstStyle/>
        <a:p>
          <a:endParaRPr lang="en-US"/>
        </a:p>
      </dgm:t>
    </dgm:pt>
    <dgm:pt modelId="{EF70BAF5-D68E-4349-8183-E3DB3BCF923F}">
      <dgm:prSet phldrT="[Text]"/>
      <dgm:spPr/>
      <dgm:t>
        <a:bodyPr/>
        <a:lstStyle/>
        <a:p>
          <a:r>
            <a:rPr lang="en-US" dirty="0"/>
            <a:t>3. Measures Envisaged to Demonstrate Compliance </a:t>
          </a:r>
        </a:p>
      </dgm:t>
    </dgm:pt>
    <dgm:pt modelId="{EDD9A3D0-BD2D-46C0-A616-0D18A197773F}" type="parTrans" cxnId="{C6E64238-F5A2-4B18-BD50-0FD29130A4D7}">
      <dgm:prSet/>
      <dgm:spPr/>
      <dgm:t>
        <a:bodyPr/>
        <a:lstStyle/>
        <a:p>
          <a:endParaRPr lang="en-US"/>
        </a:p>
      </dgm:t>
    </dgm:pt>
    <dgm:pt modelId="{05F0B651-48B1-418C-92F8-C0384698C8CC}" type="sibTrans" cxnId="{C6E64238-F5A2-4B18-BD50-0FD29130A4D7}">
      <dgm:prSet/>
      <dgm:spPr>
        <a:ln w="25400">
          <a:solidFill>
            <a:schemeClr val="tx1"/>
          </a:solidFill>
        </a:ln>
      </dgm:spPr>
      <dgm:t>
        <a:bodyPr/>
        <a:lstStyle/>
        <a:p>
          <a:endParaRPr lang="en-US"/>
        </a:p>
      </dgm:t>
    </dgm:pt>
    <dgm:pt modelId="{4981D4BF-0A0F-4510-A0B9-88B5736B14C7}" type="pres">
      <dgm:prSet presAssocID="{FF784206-150F-4F13-8501-871DF0B0396D}" presName="cycle" presStyleCnt="0">
        <dgm:presLayoutVars>
          <dgm:dir/>
          <dgm:resizeHandles val="exact"/>
        </dgm:presLayoutVars>
      </dgm:prSet>
      <dgm:spPr/>
      <dgm:t>
        <a:bodyPr/>
        <a:lstStyle/>
        <a:p>
          <a:endParaRPr lang="en-IE"/>
        </a:p>
      </dgm:t>
    </dgm:pt>
    <dgm:pt modelId="{92D8A315-FF9F-4C9B-8B41-113604C4226C}" type="pres">
      <dgm:prSet presAssocID="{23B5C267-FEF4-4FBD-B0B3-D6CEA806AE51}" presName="node" presStyleLbl="node1" presStyleIdx="0" presStyleCnt="7" custScaleX="121000" custScaleY="121000">
        <dgm:presLayoutVars>
          <dgm:bulletEnabled val="1"/>
        </dgm:presLayoutVars>
      </dgm:prSet>
      <dgm:spPr>
        <a:prstGeom prst="roundRect">
          <a:avLst/>
        </a:prstGeom>
      </dgm:spPr>
      <dgm:t>
        <a:bodyPr/>
        <a:lstStyle/>
        <a:p>
          <a:endParaRPr lang="en-IE"/>
        </a:p>
      </dgm:t>
    </dgm:pt>
    <dgm:pt modelId="{A5A8B9FA-04E7-473C-ADFD-C1D99923A533}" type="pres">
      <dgm:prSet presAssocID="{23B5C267-FEF4-4FBD-B0B3-D6CEA806AE51}" presName="spNode" presStyleCnt="0"/>
      <dgm:spPr/>
    </dgm:pt>
    <dgm:pt modelId="{E0233099-61BE-4FC7-9C47-985C769C2802}" type="pres">
      <dgm:prSet presAssocID="{B9D60B27-DDDC-47BA-9FE3-5B667982BBCE}" presName="sibTrans" presStyleLbl="sibTrans1D1" presStyleIdx="0" presStyleCnt="7"/>
      <dgm:spPr/>
      <dgm:t>
        <a:bodyPr/>
        <a:lstStyle/>
        <a:p>
          <a:endParaRPr lang="en-IE"/>
        </a:p>
      </dgm:t>
    </dgm:pt>
    <dgm:pt modelId="{CAC6E76B-C83D-4852-970C-72BCFA38FF58}" type="pres">
      <dgm:prSet presAssocID="{953FB4F9-1CAE-495F-98DF-EF28EAA0FF30}" presName="node" presStyleLbl="node1" presStyleIdx="1" presStyleCnt="7" custScaleX="121000" custScaleY="121000">
        <dgm:presLayoutVars>
          <dgm:bulletEnabled val="1"/>
        </dgm:presLayoutVars>
      </dgm:prSet>
      <dgm:spPr>
        <a:prstGeom prst="roundRect">
          <a:avLst/>
        </a:prstGeom>
      </dgm:spPr>
      <dgm:t>
        <a:bodyPr/>
        <a:lstStyle/>
        <a:p>
          <a:endParaRPr lang="en-IE"/>
        </a:p>
      </dgm:t>
    </dgm:pt>
    <dgm:pt modelId="{3E99CE95-2588-4B72-9B47-9ABD0509B7D3}" type="pres">
      <dgm:prSet presAssocID="{953FB4F9-1CAE-495F-98DF-EF28EAA0FF30}" presName="spNode" presStyleCnt="0"/>
      <dgm:spPr/>
    </dgm:pt>
    <dgm:pt modelId="{3AE8D5CE-D51B-4E1A-B587-A65D6BBE02EE}" type="pres">
      <dgm:prSet presAssocID="{AF9FAAA9-F044-43B3-BF25-6F637E97F9DC}" presName="sibTrans" presStyleLbl="sibTrans1D1" presStyleIdx="1" presStyleCnt="7"/>
      <dgm:spPr/>
      <dgm:t>
        <a:bodyPr/>
        <a:lstStyle/>
        <a:p>
          <a:endParaRPr lang="en-IE"/>
        </a:p>
      </dgm:t>
    </dgm:pt>
    <dgm:pt modelId="{3339CDD9-ADC8-4700-A17F-3CB902A5A14C}" type="pres">
      <dgm:prSet presAssocID="{EF70BAF5-D68E-4349-8183-E3DB3BCF923F}" presName="node" presStyleLbl="node1" presStyleIdx="2" presStyleCnt="7" custScaleX="121000" custScaleY="121000">
        <dgm:presLayoutVars>
          <dgm:bulletEnabled val="1"/>
        </dgm:presLayoutVars>
      </dgm:prSet>
      <dgm:spPr>
        <a:prstGeom prst="roundRect">
          <a:avLst/>
        </a:prstGeom>
      </dgm:spPr>
      <dgm:t>
        <a:bodyPr/>
        <a:lstStyle/>
        <a:p>
          <a:endParaRPr lang="en-IE"/>
        </a:p>
      </dgm:t>
    </dgm:pt>
    <dgm:pt modelId="{7FF334CE-5730-4A67-8DAA-C7A4328416FE}" type="pres">
      <dgm:prSet presAssocID="{EF70BAF5-D68E-4349-8183-E3DB3BCF923F}" presName="spNode" presStyleCnt="0"/>
      <dgm:spPr/>
    </dgm:pt>
    <dgm:pt modelId="{9DBE5069-F26E-4671-BE8A-47E36F49127D}" type="pres">
      <dgm:prSet presAssocID="{05F0B651-48B1-418C-92F8-C0384698C8CC}" presName="sibTrans" presStyleLbl="sibTrans1D1" presStyleIdx="2" presStyleCnt="7"/>
      <dgm:spPr/>
      <dgm:t>
        <a:bodyPr/>
        <a:lstStyle/>
        <a:p>
          <a:endParaRPr lang="en-IE"/>
        </a:p>
      </dgm:t>
    </dgm:pt>
    <dgm:pt modelId="{44E8C05C-F519-4A74-B0AC-820CEAD9F96F}" type="pres">
      <dgm:prSet presAssocID="{12B90806-50DC-401C-9FAA-A8584228132E}" presName="node" presStyleLbl="node1" presStyleIdx="3" presStyleCnt="7" custScaleX="121000" custScaleY="121000">
        <dgm:presLayoutVars>
          <dgm:bulletEnabled val="1"/>
        </dgm:presLayoutVars>
      </dgm:prSet>
      <dgm:spPr>
        <a:prstGeom prst="roundRect">
          <a:avLst/>
        </a:prstGeom>
      </dgm:spPr>
      <dgm:t>
        <a:bodyPr/>
        <a:lstStyle/>
        <a:p>
          <a:endParaRPr lang="en-IE"/>
        </a:p>
      </dgm:t>
    </dgm:pt>
    <dgm:pt modelId="{DC3C5522-EBAD-4AAC-8630-A8C796C98316}" type="pres">
      <dgm:prSet presAssocID="{12B90806-50DC-401C-9FAA-A8584228132E}" presName="spNode" presStyleCnt="0"/>
      <dgm:spPr/>
    </dgm:pt>
    <dgm:pt modelId="{21331044-9DE1-4451-9092-862502A6842F}" type="pres">
      <dgm:prSet presAssocID="{27FE5DF5-6964-46D9-9F22-F5373C74A4BA}" presName="sibTrans" presStyleLbl="sibTrans1D1" presStyleIdx="3" presStyleCnt="7"/>
      <dgm:spPr/>
      <dgm:t>
        <a:bodyPr/>
        <a:lstStyle/>
        <a:p>
          <a:endParaRPr lang="en-IE"/>
        </a:p>
      </dgm:t>
    </dgm:pt>
    <dgm:pt modelId="{D9DA956F-7A01-4257-8F4A-9751F3509EBD}" type="pres">
      <dgm:prSet presAssocID="{FE83595C-7034-4677-8AE4-E4D726350461}" presName="node" presStyleLbl="node1" presStyleIdx="4" presStyleCnt="7" custScaleX="121000" custScaleY="121000">
        <dgm:presLayoutVars>
          <dgm:bulletEnabled val="1"/>
        </dgm:presLayoutVars>
      </dgm:prSet>
      <dgm:spPr>
        <a:prstGeom prst="roundRect">
          <a:avLst/>
        </a:prstGeom>
      </dgm:spPr>
      <dgm:t>
        <a:bodyPr/>
        <a:lstStyle/>
        <a:p>
          <a:endParaRPr lang="en-IE"/>
        </a:p>
      </dgm:t>
    </dgm:pt>
    <dgm:pt modelId="{1ABDB452-54E5-4CA0-83CB-18C45AEE2B14}" type="pres">
      <dgm:prSet presAssocID="{FE83595C-7034-4677-8AE4-E4D726350461}" presName="spNode" presStyleCnt="0"/>
      <dgm:spPr/>
    </dgm:pt>
    <dgm:pt modelId="{3D8D9943-1B19-4039-9378-F1400342C5F6}" type="pres">
      <dgm:prSet presAssocID="{4B589293-4B30-4673-B6F7-76E260DE2106}" presName="sibTrans" presStyleLbl="sibTrans1D1" presStyleIdx="4" presStyleCnt="7"/>
      <dgm:spPr/>
      <dgm:t>
        <a:bodyPr/>
        <a:lstStyle/>
        <a:p>
          <a:endParaRPr lang="en-IE"/>
        </a:p>
      </dgm:t>
    </dgm:pt>
    <dgm:pt modelId="{3D7086D8-BBBF-47E8-AED4-3E34037D3E64}" type="pres">
      <dgm:prSet presAssocID="{6BE8CEDA-39C4-433A-892A-ABEDF7AFF137}" presName="node" presStyleLbl="node1" presStyleIdx="5" presStyleCnt="7" custScaleX="121000" custScaleY="121000">
        <dgm:presLayoutVars>
          <dgm:bulletEnabled val="1"/>
        </dgm:presLayoutVars>
      </dgm:prSet>
      <dgm:spPr>
        <a:prstGeom prst="roundRect">
          <a:avLst/>
        </a:prstGeom>
      </dgm:spPr>
      <dgm:t>
        <a:bodyPr/>
        <a:lstStyle/>
        <a:p>
          <a:endParaRPr lang="en-IE"/>
        </a:p>
      </dgm:t>
    </dgm:pt>
    <dgm:pt modelId="{AE30A2A9-8617-40B9-82E5-92419B6220B8}" type="pres">
      <dgm:prSet presAssocID="{6BE8CEDA-39C4-433A-892A-ABEDF7AFF137}" presName="spNode" presStyleCnt="0"/>
      <dgm:spPr/>
    </dgm:pt>
    <dgm:pt modelId="{88733211-404A-4CD1-8DD1-03C76294E448}" type="pres">
      <dgm:prSet presAssocID="{70F78CDD-1748-4CE0-838E-BB8AD6725629}" presName="sibTrans" presStyleLbl="sibTrans1D1" presStyleIdx="5" presStyleCnt="7"/>
      <dgm:spPr/>
      <dgm:t>
        <a:bodyPr/>
        <a:lstStyle/>
        <a:p>
          <a:endParaRPr lang="en-IE"/>
        </a:p>
      </dgm:t>
    </dgm:pt>
    <dgm:pt modelId="{54CDDA25-76B1-4958-B6C2-5618672FBB0E}" type="pres">
      <dgm:prSet presAssocID="{F02BB50F-E26D-4408-B6AC-45027F2B9080}" presName="node" presStyleLbl="node1" presStyleIdx="6" presStyleCnt="7" custScaleX="121000" custScaleY="121000">
        <dgm:presLayoutVars>
          <dgm:bulletEnabled val="1"/>
        </dgm:presLayoutVars>
      </dgm:prSet>
      <dgm:spPr>
        <a:prstGeom prst="roundRect">
          <a:avLst/>
        </a:prstGeom>
      </dgm:spPr>
      <dgm:t>
        <a:bodyPr/>
        <a:lstStyle/>
        <a:p>
          <a:endParaRPr lang="en-IE"/>
        </a:p>
      </dgm:t>
    </dgm:pt>
    <dgm:pt modelId="{D026CA5A-CA56-486C-BF8E-BEC07FE8B8E4}" type="pres">
      <dgm:prSet presAssocID="{F02BB50F-E26D-4408-B6AC-45027F2B9080}" presName="spNode" presStyleCnt="0"/>
      <dgm:spPr/>
    </dgm:pt>
    <dgm:pt modelId="{690B4C7F-ACA1-46A5-B072-B0FE75CA2431}" type="pres">
      <dgm:prSet presAssocID="{6FFF1BD9-40D3-4C26-AE1D-95CDC3A956CB}" presName="sibTrans" presStyleLbl="sibTrans1D1" presStyleIdx="6" presStyleCnt="7"/>
      <dgm:spPr/>
      <dgm:t>
        <a:bodyPr/>
        <a:lstStyle/>
        <a:p>
          <a:endParaRPr lang="en-IE"/>
        </a:p>
      </dgm:t>
    </dgm:pt>
  </dgm:ptLst>
  <dgm:cxnLst>
    <dgm:cxn modelId="{8EBA3DD1-46E1-4C59-8D81-ABBF4722DCE6}" type="presOf" srcId="{23B5C267-FEF4-4FBD-B0B3-D6CEA806AE51}" destId="{92D8A315-FF9F-4C9B-8B41-113604C4226C}" srcOrd="0" destOrd="0" presId="urn:microsoft.com/office/officeart/2005/8/layout/cycle5"/>
    <dgm:cxn modelId="{EAC52B49-BFF9-4520-BF04-5E84952F5DBB}" srcId="{FF784206-150F-4F13-8501-871DF0B0396D}" destId="{6BE8CEDA-39C4-433A-892A-ABEDF7AFF137}" srcOrd="5" destOrd="0" parTransId="{E10C01A4-0CF2-4AB8-AC03-ECB17D82F08B}" sibTransId="{70F78CDD-1748-4CE0-838E-BB8AD6725629}"/>
    <dgm:cxn modelId="{4561BA89-3159-4A01-99EF-01E2C7DD3CF3}" type="presOf" srcId="{6BE8CEDA-39C4-433A-892A-ABEDF7AFF137}" destId="{3D7086D8-BBBF-47E8-AED4-3E34037D3E64}" srcOrd="0" destOrd="0" presId="urn:microsoft.com/office/officeart/2005/8/layout/cycle5"/>
    <dgm:cxn modelId="{B041D317-CB5A-4AC2-ABDE-2F3408589E8C}" type="presOf" srcId="{05F0B651-48B1-418C-92F8-C0384698C8CC}" destId="{9DBE5069-F26E-4671-BE8A-47E36F49127D}" srcOrd="0" destOrd="0" presId="urn:microsoft.com/office/officeart/2005/8/layout/cycle5"/>
    <dgm:cxn modelId="{3ED0025F-29F9-4DD7-B745-541200D67ABF}" type="presOf" srcId="{70F78CDD-1748-4CE0-838E-BB8AD6725629}" destId="{88733211-404A-4CD1-8DD1-03C76294E448}" srcOrd="0" destOrd="0" presId="urn:microsoft.com/office/officeart/2005/8/layout/cycle5"/>
    <dgm:cxn modelId="{AD4D3D5A-A9EB-4142-A640-F91B597473A5}" type="presOf" srcId="{4B589293-4B30-4673-B6F7-76E260DE2106}" destId="{3D8D9943-1B19-4039-9378-F1400342C5F6}" srcOrd="0" destOrd="0" presId="urn:microsoft.com/office/officeart/2005/8/layout/cycle5"/>
    <dgm:cxn modelId="{BCF06D03-2BC0-4953-9866-C7D9710B9B16}" type="presOf" srcId="{FE83595C-7034-4677-8AE4-E4D726350461}" destId="{D9DA956F-7A01-4257-8F4A-9751F3509EBD}" srcOrd="0" destOrd="0" presId="urn:microsoft.com/office/officeart/2005/8/layout/cycle5"/>
    <dgm:cxn modelId="{C5865C0C-7E9F-4B3D-8F31-086DC4BC442D}" srcId="{FF784206-150F-4F13-8501-871DF0B0396D}" destId="{23B5C267-FEF4-4FBD-B0B3-D6CEA806AE51}" srcOrd="0" destOrd="0" parTransId="{56E451C8-A62A-4A0D-9B1E-314AB402F558}" sibTransId="{B9D60B27-DDDC-47BA-9FE3-5B667982BBCE}"/>
    <dgm:cxn modelId="{AFDDEFF0-FDB2-485F-8B1D-8B03964EED5C}" type="presOf" srcId="{FF784206-150F-4F13-8501-871DF0B0396D}" destId="{4981D4BF-0A0F-4510-A0B9-88B5736B14C7}" srcOrd="0" destOrd="0" presId="urn:microsoft.com/office/officeart/2005/8/layout/cycle5"/>
    <dgm:cxn modelId="{1D470615-89D8-4FD6-9E9E-7A7D0CE5061C}" type="presOf" srcId="{27FE5DF5-6964-46D9-9F22-F5373C74A4BA}" destId="{21331044-9DE1-4451-9092-862502A6842F}" srcOrd="0" destOrd="0" presId="urn:microsoft.com/office/officeart/2005/8/layout/cycle5"/>
    <dgm:cxn modelId="{413730B1-F900-4EC4-A704-EFC027777D64}" srcId="{FF784206-150F-4F13-8501-871DF0B0396D}" destId="{953FB4F9-1CAE-495F-98DF-EF28EAA0FF30}" srcOrd="1" destOrd="0" parTransId="{CFC2A4AE-9C62-406D-994F-B6EF17E278B3}" sibTransId="{AF9FAAA9-F044-43B3-BF25-6F637E97F9DC}"/>
    <dgm:cxn modelId="{F75FE475-DE05-4F08-81F0-48144FDBB445}" type="presOf" srcId="{B9D60B27-DDDC-47BA-9FE3-5B667982BBCE}" destId="{E0233099-61BE-4FC7-9C47-985C769C2802}" srcOrd="0" destOrd="0" presId="urn:microsoft.com/office/officeart/2005/8/layout/cycle5"/>
    <dgm:cxn modelId="{CA7CB95A-CB19-4989-8034-F1970C7D114E}" srcId="{FF784206-150F-4F13-8501-871DF0B0396D}" destId="{F02BB50F-E26D-4408-B6AC-45027F2B9080}" srcOrd="6" destOrd="0" parTransId="{DA6C6BC1-17DF-4C43-B737-9180532B0A65}" sibTransId="{6FFF1BD9-40D3-4C26-AE1D-95CDC3A956CB}"/>
    <dgm:cxn modelId="{A8697B79-C966-4FBD-8266-E731B01BA376}" type="presOf" srcId="{F02BB50F-E26D-4408-B6AC-45027F2B9080}" destId="{54CDDA25-76B1-4958-B6C2-5618672FBB0E}" srcOrd="0" destOrd="0" presId="urn:microsoft.com/office/officeart/2005/8/layout/cycle5"/>
    <dgm:cxn modelId="{2986399F-D152-4A72-B563-EDEEC4E06F4E}" srcId="{FF784206-150F-4F13-8501-871DF0B0396D}" destId="{12B90806-50DC-401C-9FAA-A8584228132E}" srcOrd="3" destOrd="0" parTransId="{97A64BA0-AD25-4A94-B8FF-ACA3F28BAA57}" sibTransId="{27FE5DF5-6964-46D9-9F22-F5373C74A4BA}"/>
    <dgm:cxn modelId="{F714118A-9C95-4E80-A0CA-B3757BF62FC7}" type="presOf" srcId="{EF70BAF5-D68E-4349-8183-E3DB3BCF923F}" destId="{3339CDD9-ADC8-4700-A17F-3CB902A5A14C}" srcOrd="0" destOrd="0" presId="urn:microsoft.com/office/officeart/2005/8/layout/cycle5"/>
    <dgm:cxn modelId="{C6E64238-F5A2-4B18-BD50-0FD29130A4D7}" srcId="{FF784206-150F-4F13-8501-871DF0B0396D}" destId="{EF70BAF5-D68E-4349-8183-E3DB3BCF923F}" srcOrd="2" destOrd="0" parTransId="{EDD9A3D0-BD2D-46C0-A616-0D18A197773F}" sibTransId="{05F0B651-48B1-418C-92F8-C0384698C8CC}"/>
    <dgm:cxn modelId="{F35E06FD-914E-4BE6-AC77-3F91AEDB8BC0}" type="presOf" srcId="{12B90806-50DC-401C-9FAA-A8584228132E}" destId="{44E8C05C-F519-4A74-B0AC-820CEAD9F96F}" srcOrd="0" destOrd="0" presId="urn:microsoft.com/office/officeart/2005/8/layout/cycle5"/>
    <dgm:cxn modelId="{0FE57A1A-84D1-47CE-9529-E4B5D8A14F45}" type="presOf" srcId="{953FB4F9-1CAE-495F-98DF-EF28EAA0FF30}" destId="{CAC6E76B-C83D-4852-970C-72BCFA38FF58}" srcOrd="0" destOrd="0" presId="urn:microsoft.com/office/officeart/2005/8/layout/cycle5"/>
    <dgm:cxn modelId="{A4374173-F6E1-4C1C-B68A-04B99231F50C}" type="presOf" srcId="{AF9FAAA9-F044-43B3-BF25-6F637E97F9DC}" destId="{3AE8D5CE-D51B-4E1A-B587-A65D6BBE02EE}" srcOrd="0" destOrd="0" presId="urn:microsoft.com/office/officeart/2005/8/layout/cycle5"/>
    <dgm:cxn modelId="{1CD06C0F-E1B6-46BD-9E33-024E8E4F1FFD}" type="presOf" srcId="{6FFF1BD9-40D3-4C26-AE1D-95CDC3A956CB}" destId="{690B4C7F-ACA1-46A5-B072-B0FE75CA2431}" srcOrd="0" destOrd="0" presId="urn:microsoft.com/office/officeart/2005/8/layout/cycle5"/>
    <dgm:cxn modelId="{DCCA3165-E4E7-4F27-8CF5-F91944DB0435}" srcId="{FF784206-150F-4F13-8501-871DF0B0396D}" destId="{FE83595C-7034-4677-8AE4-E4D726350461}" srcOrd="4" destOrd="0" parTransId="{0DC31A99-E5AC-4815-A599-9EB285AA4BD2}" sibTransId="{4B589293-4B30-4673-B6F7-76E260DE2106}"/>
    <dgm:cxn modelId="{3946FAA1-CA8F-4D36-8BB4-0236CD8F1235}" type="presParOf" srcId="{4981D4BF-0A0F-4510-A0B9-88B5736B14C7}" destId="{92D8A315-FF9F-4C9B-8B41-113604C4226C}" srcOrd="0" destOrd="0" presId="urn:microsoft.com/office/officeart/2005/8/layout/cycle5"/>
    <dgm:cxn modelId="{4DC969DD-3C09-4DF2-A736-9B9E46C9978F}" type="presParOf" srcId="{4981D4BF-0A0F-4510-A0B9-88B5736B14C7}" destId="{A5A8B9FA-04E7-473C-ADFD-C1D99923A533}" srcOrd="1" destOrd="0" presId="urn:microsoft.com/office/officeart/2005/8/layout/cycle5"/>
    <dgm:cxn modelId="{9B5768ED-34C2-4B66-9863-AB32E12B79B7}" type="presParOf" srcId="{4981D4BF-0A0F-4510-A0B9-88B5736B14C7}" destId="{E0233099-61BE-4FC7-9C47-985C769C2802}" srcOrd="2" destOrd="0" presId="urn:microsoft.com/office/officeart/2005/8/layout/cycle5"/>
    <dgm:cxn modelId="{40603DC3-2DD3-41D8-BF95-A838E6E3CB37}" type="presParOf" srcId="{4981D4BF-0A0F-4510-A0B9-88B5736B14C7}" destId="{CAC6E76B-C83D-4852-970C-72BCFA38FF58}" srcOrd="3" destOrd="0" presId="urn:microsoft.com/office/officeart/2005/8/layout/cycle5"/>
    <dgm:cxn modelId="{E873E47B-7FA3-463D-B420-A0D18EC5A2A6}" type="presParOf" srcId="{4981D4BF-0A0F-4510-A0B9-88B5736B14C7}" destId="{3E99CE95-2588-4B72-9B47-9ABD0509B7D3}" srcOrd="4" destOrd="0" presId="urn:microsoft.com/office/officeart/2005/8/layout/cycle5"/>
    <dgm:cxn modelId="{B8FED1BC-BD00-4BAE-B06A-9DBB12A325F4}" type="presParOf" srcId="{4981D4BF-0A0F-4510-A0B9-88B5736B14C7}" destId="{3AE8D5CE-D51B-4E1A-B587-A65D6BBE02EE}" srcOrd="5" destOrd="0" presId="urn:microsoft.com/office/officeart/2005/8/layout/cycle5"/>
    <dgm:cxn modelId="{3E7E6EEF-1653-4735-8577-E203A267AA77}" type="presParOf" srcId="{4981D4BF-0A0F-4510-A0B9-88B5736B14C7}" destId="{3339CDD9-ADC8-4700-A17F-3CB902A5A14C}" srcOrd="6" destOrd="0" presId="urn:microsoft.com/office/officeart/2005/8/layout/cycle5"/>
    <dgm:cxn modelId="{7912BEBF-FD0B-47E5-BF5D-BF83108480DB}" type="presParOf" srcId="{4981D4BF-0A0F-4510-A0B9-88B5736B14C7}" destId="{7FF334CE-5730-4A67-8DAA-C7A4328416FE}" srcOrd="7" destOrd="0" presId="urn:microsoft.com/office/officeart/2005/8/layout/cycle5"/>
    <dgm:cxn modelId="{306C69B0-0BB4-4887-B9CF-F0FF73449CCB}" type="presParOf" srcId="{4981D4BF-0A0F-4510-A0B9-88B5736B14C7}" destId="{9DBE5069-F26E-4671-BE8A-47E36F49127D}" srcOrd="8" destOrd="0" presId="urn:microsoft.com/office/officeart/2005/8/layout/cycle5"/>
    <dgm:cxn modelId="{3BCBD483-B4C4-4D6B-B923-AECF40637CA1}" type="presParOf" srcId="{4981D4BF-0A0F-4510-A0B9-88B5736B14C7}" destId="{44E8C05C-F519-4A74-B0AC-820CEAD9F96F}" srcOrd="9" destOrd="0" presId="urn:microsoft.com/office/officeart/2005/8/layout/cycle5"/>
    <dgm:cxn modelId="{33FB7AAD-1915-4592-B594-0B1F247ED243}" type="presParOf" srcId="{4981D4BF-0A0F-4510-A0B9-88B5736B14C7}" destId="{DC3C5522-EBAD-4AAC-8630-A8C796C98316}" srcOrd="10" destOrd="0" presId="urn:microsoft.com/office/officeart/2005/8/layout/cycle5"/>
    <dgm:cxn modelId="{71292C4E-BB37-42D8-8E9D-640FA3D6165B}" type="presParOf" srcId="{4981D4BF-0A0F-4510-A0B9-88B5736B14C7}" destId="{21331044-9DE1-4451-9092-862502A6842F}" srcOrd="11" destOrd="0" presId="urn:microsoft.com/office/officeart/2005/8/layout/cycle5"/>
    <dgm:cxn modelId="{49D4B134-DB88-4AC6-A7EE-DAF0DBD7AF83}" type="presParOf" srcId="{4981D4BF-0A0F-4510-A0B9-88B5736B14C7}" destId="{D9DA956F-7A01-4257-8F4A-9751F3509EBD}" srcOrd="12" destOrd="0" presId="urn:microsoft.com/office/officeart/2005/8/layout/cycle5"/>
    <dgm:cxn modelId="{04241EB4-91AD-4353-87A6-ED87A7927F9E}" type="presParOf" srcId="{4981D4BF-0A0F-4510-A0B9-88B5736B14C7}" destId="{1ABDB452-54E5-4CA0-83CB-18C45AEE2B14}" srcOrd="13" destOrd="0" presId="urn:microsoft.com/office/officeart/2005/8/layout/cycle5"/>
    <dgm:cxn modelId="{2FAA1B9A-CFC2-481B-9532-D2B4B7FE2FFD}" type="presParOf" srcId="{4981D4BF-0A0F-4510-A0B9-88B5736B14C7}" destId="{3D8D9943-1B19-4039-9378-F1400342C5F6}" srcOrd="14" destOrd="0" presId="urn:microsoft.com/office/officeart/2005/8/layout/cycle5"/>
    <dgm:cxn modelId="{06718DED-1240-40BD-A241-C78E893DADE6}" type="presParOf" srcId="{4981D4BF-0A0F-4510-A0B9-88B5736B14C7}" destId="{3D7086D8-BBBF-47E8-AED4-3E34037D3E64}" srcOrd="15" destOrd="0" presId="urn:microsoft.com/office/officeart/2005/8/layout/cycle5"/>
    <dgm:cxn modelId="{70945A60-F935-4C76-ABB0-CDD5F12F1C47}" type="presParOf" srcId="{4981D4BF-0A0F-4510-A0B9-88B5736B14C7}" destId="{AE30A2A9-8617-40B9-82E5-92419B6220B8}" srcOrd="16" destOrd="0" presId="urn:microsoft.com/office/officeart/2005/8/layout/cycle5"/>
    <dgm:cxn modelId="{2F8952A5-E341-41C2-A851-A4ED6BCE1BE5}" type="presParOf" srcId="{4981D4BF-0A0F-4510-A0B9-88B5736B14C7}" destId="{88733211-404A-4CD1-8DD1-03C76294E448}" srcOrd="17" destOrd="0" presId="urn:microsoft.com/office/officeart/2005/8/layout/cycle5"/>
    <dgm:cxn modelId="{015872B7-135B-4FA1-BB96-D31D556AB9F2}" type="presParOf" srcId="{4981D4BF-0A0F-4510-A0B9-88B5736B14C7}" destId="{54CDDA25-76B1-4958-B6C2-5618672FBB0E}" srcOrd="18" destOrd="0" presId="urn:microsoft.com/office/officeart/2005/8/layout/cycle5"/>
    <dgm:cxn modelId="{36426444-082B-4887-BBD6-177EF6159FA9}" type="presParOf" srcId="{4981D4BF-0A0F-4510-A0B9-88B5736B14C7}" destId="{D026CA5A-CA56-486C-BF8E-BEC07FE8B8E4}" srcOrd="19" destOrd="0" presId="urn:microsoft.com/office/officeart/2005/8/layout/cycle5"/>
    <dgm:cxn modelId="{F9EE5921-66D1-45FB-A206-711CABD21718}" type="presParOf" srcId="{4981D4BF-0A0F-4510-A0B9-88B5736B14C7}" destId="{690B4C7F-ACA1-46A5-B072-B0FE75CA2431}" srcOrd="20"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52BD157-258B-4F6A-8481-2AC27308DBF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 xmlns:a16="http://schemas.microsoft.com/office/drawing/2014/main" id="{0B1A32AA-C00B-478C-87D1-383618803CBC}"/>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r>
              <a:rPr lang="en-IE" dirty="0"/>
              <a:t>08/03/2018</a:t>
            </a:r>
          </a:p>
        </p:txBody>
      </p:sp>
      <p:sp>
        <p:nvSpPr>
          <p:cNvPr id="4" name="Footer Placeholder 3">
            <a:extLst>
              <a:ext uri="{FF2B5EF4-FFF2-40B4-BE49-F238E27FC236}">
                <a16:creationId xmlns="" xmlns:a16="http://schemas.microsoft.com/office/drawing/2014/main" id="{2C62D88F-BF11-457A-ACF2-6B9F00A8C4A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 xmlns:a16="http://schemas.microsoft.com/office/drawing/2014/main" id="{2082CA8C-A513-4D60-B7A5-10757850C93E}"/>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0A359BC-F81D-4DC8-BF8E-8A4A35217296}" type="slidenum">
              <a:rPr lang="en-IE" smtClean="0"/>
              <a:pPr/>
              <a:t>‹#›</a:t>
            </a:fld>
            <a:endParaRPr lang="en-IE"/>
          </a:p>
        </p:txBody>
      </p:sp>
    </p:spTree>
    <p:extLst>
      <p:ext uri="{BB962C8B-B14F-4D97-AF65-F5344CB8AC3E}">
        <p14:creationId xmlns:p14="http://schemas.microsoft.com/office/powerpoint/2010/main" xmlns="" val="29087570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r>
              <a:rPr lang="en-IE" dirty="0"/>
              <a:t>08/03/2018</a:t>
            </a: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81C21DC-819F-413E-9343-AD77192901A6}" type="slidenum">
              <a:rPr lang="en-IE" smtClean="0"/>
              <a:pPr/>
              <a:t>‹#›</a:t>
            </a:fld>
            <a:endParaRPr lang="en-IE"/>
          </a:p>
        </p:txBody>
      </p:sp>
    </p:spTree>
    <p:extLst>
      <p:ext uri="{BB962C8B-B14F-4D97-AF65-F5344CB8AC3E}">
        <p14:creationId xmlns:p14="http://schemas.microsoft.com/office/powerpoint/2010/main" xmlns="" val="3447297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2A7F14-679D-4774-83CA-5CF7E7A1005F}" type="datetimeFigureOut">
              <a:rPr lang="en-GB" smtClean="0"/>
              <a:pPr/>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2FFB2-2B70-412C-8463-B0937EACD180}" type="slidenum">
              <a:rPr lang="en-GB" smtClean="0"/>
              <a:pPr/>
              <a:t>‹#›</a:t>
            </a:fld>
            <a:endParaRPr lang="en-GB"/>
          </a:p>
        </p:txBody>
      </p:sp>
    </p:spTree>
    <p:extLst>
      <p:ext uri="{BB962C8B-B14F-4D97-AF65-F5344CB8AC3E}">
        <p14:creationId xmlns:p14="http://schemas.microsoft.com/office/powerpoint/2010/main" xmlns="" val="207944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A7F14-679D-4774-83CA-5CF7E7A1005F}" type="datetimeFigureOut">
              <a:rPr lang="en-GB" smtClean="0"/>
              <a:pPr/>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2FFB2-2B70-412C-8463-B0937EACD180}" type="slidenum">
              <a:rPr lang="en-GB" smtClean="0"/>
              <a:pPr/>
              <a:t>‹#›</a:t>
            </a:fld>
            <a:endParaRPr lang="en-GB"/>
          </a:p>
        </p:txBody>
      </p:sp>
    </p:spTree>
    <p:extLst>
      <p:ext uri="{BB962C8B-B14F-4D97-AF65-F5344CB8AC3E}">
        <p14:creationId xmlns:p14="http://schemas.microsoft.com/office/powerpoint/2010/main" xmlns="" val="308622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A7F14-679D-4774-83CA-5CF7E7A1005F}" type="datetimeFigureOut">
              <a:rPr lang="en-GB" smtClean="0"/>
              <a:pPr/>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2FFB2-2B70-412C-8463-B0937EACD180}" type="slidenum">
              <a:rPr lang="en-GB" smtClean="0"/>
              <a:pPr/>
              <a:t>‹#›</a:t>
            </a:fld>
            <a:endParaRPr lang="en-GB"/>
          </a:p>
        </p:txBody>
      </p:sp>
    </p:spTree>
    <p:extLst>
      <p:ext uri="{BB962C8B-B14F-4D97-AF65-F5344CB8AC3E}">
        <p14:creationId xmlns:p14="http://schemas.microsoft.com/office/powerpoint/2010/main" xmlns="" val="381636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776288"/>
          </a:xfrm>
        </p:spPr>
        <p:txBody>
          <a:bodyPr>
            <a:normAutofit/>
          </a:bodyPr>
          <a:lstStyle>
            <a:lvl1pPr>
              <a:defRPr sz="4000" b="1">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2A7F14-679D-4774-83CA-5CF7E7A1005F}" type="datetimeFigureOut">
              <a:rPr lang="en-GB" smtClean="0"/>
              <a:pPr/>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2FFB2-2B70-412C-8463-B0937EACD180}" type="slidenum">
              <a:rPr lang="en-GB" smtClean="0"/>
              <a:pPr/>
              <a:t>‹#›</a:t>
            </a:fld>
            <a:endParaRPr lang="en-GB"/>
          </a:p>
        </p:txBody>
      </p:sp>
    </p:spTree>
    <p:extLst>
      <p:ext uri="{BB962C8B-B14F-4D97-AF65-F5344CB8AC3E}">
        <p14:creationId xmlns:p14="http://schemas.microsoft.com/office/powerpoint/2010/main" xmlns="" val="105927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2A7F14-679D-4774-83CA-5CF7E7A1005F}" type="datetimeFigureOut">
              <a:rPr lang="en-GB" smtClean="0"/>
              <a:pPr/>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2FFB2-2B70-412C-8463-B0937EACD180}" type="slidenum">
              <a:rPr lang="en-GB" smtClean="0"/>
              <a:pPr/>
              <a:t>‹#›</a:t>
            </a:fld>
            <a:endParaRPr lang="en-GB"/>
          </a:p>
        </p:txBody>
      </p:sp>
    </p:spTree>
    <p:extLst>
      <p:ext uri="{BB962C8B-B14F-4D97-AF65-F5344CB8AC3E}">
        <p14:creationId xmlns:p14="http://schemas.microsoft.com/office/powerpoint/2010/main" xmlns="" val="361516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2A7F14-679D-4774-83CA-5CF7E7A1005F}" type="datetimeFigureOut">
              <a:rPr lang="en-GB" smtClean="0"/>
              <a:pPr/>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2FFB2-2B70-412C-8463-B0937EACD180}" type="slidenum">
              <a:rPr lang="en-GB" smtClean="0"/>
              <a:pPr/>
              <a:t>‹#›</a:t>
            </a:fld>
            <a:endParaRPr lang="en-GB"/>
          </a:p>
        </p:txBody>
      </p:sp>
    </p:spTree>
    <p:extLst>
      <p:ext uri="{BB962C8B-B14F-4D97-AF65-F5344CB8AC3E}">
        <p14:creationId xmlns:p14="http://schemas.microsoft.com/office/powerpoint/2010/main" xmlns="" val="200672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24339"/>
            <a:ext cx="10515600" cy="76634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2A7F14-679D-4774-83CA-5CF7E7A1005F}" type="datetimeFigureOut">
              <a:rPr lang="en-GB" smtClean="0"/>
              <a:pPr/>
              <a:t>22/05/2018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62FFB2-2B70-412C-8463-B0937EACD180}" type="slidenum">
              <a:rPr lang="en-GB" smtClean="0"/>
              <a:pPr/>
              <a:t>‹#›</a:t>
            </a:fld>
            <a:endParaRPr lang="en-GB"/>
          </a:p>
        </p:txBody>
      </p:sp>
    </p:spTree>
    <p:extLst>
      <p:ext uri="{BB962C8B-B14F-4D97-AF65-F5344CB8AC3E}">
        <p14:creationId xmlns:p14="http://schemas.microsoft.com/office/powerpoint/2010/main" xmlns="" val="250799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2A7F14-679D-4774-83CA-5CF7E7A1005F}" type="datetimeFigureOut">
              <a:rPr lang="en-GB" smtClean="0"/>
              <a:pPr/>
              <a:t>22/05/2018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62FFB2-2B70-412C-8463-B0937EACD180}" type="slidenum">
              <a:rPr lang="en-GB" smtClean="0"/>
              <a:pPr/>
              <a:t>‹#›</a:t>
            </a:fld>
            <a:endParaRPr lang="en-GB"/>
          </a:p>
        </p:txBody>
      </p:sp>
    </p:spTree>
    <p:extLst>
      <p:ext uri="{BB962C8B-B14F-4D97-AF65-F5344CB8AC3E}">
        <p14:creationId xmlns:p14="http://schemas.microsoft.com/office/powerpoint/2010/main" xmlns="" val="189276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A7F14-679D-4774-83CA-5CF7E7A1005F}" type="datetimeFigureOut">
              <a:rPr lang="en-GB" smtClean="0"/>
              <a:pPr/>
              <a:t>22/05/2018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62FFB2-2B70-412C-8463-B0937EACD180}" type="slidenum">
              <a:rPr lang="en-GB" smtClean="0"/>
              <a:pPr/>
              <a:t>‹#›</a:t>
            </a:fld>
            <a:endParaRPr lang="en-GB"/>
          </a:p>
        </p:txBody>
      </p:sp>
    </p:spTree>
    <p:extLst>
      <p:ext uri="{BB962C8B-B14F-4D97-AF65-F5344CB8AC3E}">
        <p14:creationId xmlns:p14="http://schemas.microsoft.com/office/powerpoint/2010/main" xmlns="" val="415700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2A7F14-679D-4774-83CA-5CF7E7A1005F}" type="datetimeFigureOut">
              <a:rPr lang="en-GB" smtClean="0"/>
              <a:pPr/>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2FFB2-2B70-412C-8463-B0937EACD180}" type="slidenum">
              <a:rPr lang="en-GB" smtClean="0"/>
              <a:pPr/>
              <a:t>‹#›</a:t>
            </a:fld>
            <a:endParaRPr lang="en-GB"/>
          </a:p>
        </p:txBody>
      </p:sp>
    </p:spTree>
    <p:extLst>
      <p:ext uri="{BB962C8B-B14F-4D97-AF65-F5344CB8AC3E}">
        <p14:creationId xmlns:p14="http://schemas.microsoft.com/office/powerpoint/2010/main" xmlns="" val="337830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2A7F14-679D-4774-83CA-5CF7E7A1005F}" type="datetimeFigureOut">
              <a:rPr lang="en-GB" smtClean="0"/>
              <a:pPr/>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2FFB2-2B70-412C-8463-B0937EACD180}" type="slidenum">
              <a:rPr lang="en-GB" smtClean="0"/>
              <a:pPr/>
              <a:t>‹#›</a:t>
            </a:fld>
            <a:endParaRPr lang="en-GB"/>
          </a:p>
        </p:txBody>
      </p:sp>
    </p:spTree>
    <p:extLst>
      <p:ext uri="{BB962C8B-B14F-4D97-AF65-F5344CB8AC3E}">
        <p14:creationId xmlns:p14="http://schemas.microsoft.com/office/powerpoint/2010/main" xmlns="" val="290605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CD74413-0DE5-4CCE-9CDB-9DD6AD2A3DFD}"/>
              </a:ext>
            </a:extLst>
          </p:cNvPr>
          <p:cNvSpPr/>
          <p:nvPr userDrawn="1"/>
        </p:nvSpPr>
        <p:spPr>
          <a:xfrm>
            <a:off x="0" y="0"/>
            <a:ext cx="12192000" cy="7814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Placeholder 1"/>
          <p:cNvSpPr>
            <a:spLocks noGrp="1"/>
          </p:cNvSpPr>
          <p:nvPr>
            <p:ph type="title"/>
          </p:nvPr>
        </p:nvSpPr>
        <p:spPr>
          <a:xfrm>
            <a:off x="838200" y="960843"/>
            <a:ext cx="10515600" cy="7298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A7F14-679D-4774-83CA-5CF7E7A1005F}" type="datetimeFigureOut">
              <a:rPr lang="en-GB" smtClean="0"/>
              <a:pPr/>
              <a:t>22/05/2018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2FFB2-2B70-412C-8463-B0937EACD180}" type="slidenum">
              <a:rPr lang="en-GB" smtClean="0"/>
              <a:pPr/>
              <a:t>‹#›</a:t>
            </a:fld>
            <a:endParaRPr lang="en-GB"/>
          </a:p>
        </p:txBody>
      </p:sp>
      <p:pic>
        <p:nvPicPr>
          <p:cNvPr id="10" name="Picture 9" descr="C:\Users\tmeehan\Desktop\new_gaa_logo.png">
            <a:extLst>
              <a:ext uri="{FF2B5EF4-FFF2-40B4-BE49-F238E27FC236}">
                <a16:creationId xmlns="" xmlns:a16="http://schemas.microsoft.com/office/drawing/2014/main" id="{69204B71-961C-4CE7-8C6D-CBDC09E33B05}"/>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0299032" y="0"/>
            <a:ext cx="1892968" cy="781456"/>
          </a:xfrm>
          <a:prstGeom prst="rect">
            <a:avLst/>
          </a:prstGeom>
          <a:solidFill>
            <a:schemeClr val="accent1">
              <a:lumMod val="75000"/>
              <a:lumOff val="0"/>
            </a:schemeClr>
          </a:solidFill>
          <a:ln>
            <a:noFill/>
          </a:ln>
        </p:spPr>
      </p:pic>
      <p:sp>
        <p:nvSpPr>
          <p:cNvPr id="12" name="TextBox 11">
            <a:extLst>
              <a:ext uri="{FF2B5EF4-FFF2-40B4-BE49-F238E27FC236}">
                <a16:creationId xmlns="" xmlns:a16="http://schemas.microsoft.com/office/drawing/2014/main" id="{F1C51DD9-ACE1-499C-A688-A4AB2AEA455A}"/>
              </a:ext>
            </a:extLst>
          </p:cNvPr>
          <p:cNvSpPr txBox="1"/>
          <p:nvPr userDrawn="1"/>
        </p:nvSpPr>
        <p:spPr>
          <a:xfrm>
            <a:off x="188844" y="328065"/>
            <a:ext cx="1371599" cy="369332"/>
          </a:xfrm>
          <a:prstGeom prst="rect">
            <a:avLst/>
          </a:prstGeom>
          <a:noFill/>
        </p:spPr>
        <p:txBody>
          <a:bodyPr wrap="square" rtlCol="0">
            <a:spAutoFit/>
          </a:bodyPr>
          <a:lstStyle/>
          <a:p>
            <a:r>
              <a:rPr lang="en-IE" dirty="0">
                <a:solidFill>
                  <a:schemeClr val="bg1"/>
                </a:solidFill>
              </a:rPr>
              <a:t>Introduction</a:t>
            </a:r>
          </a:p>
        </p:txBody>
      </p:sp>
      <p:sp>
        <p:nvSpPr>
          <p:cNvPr id="13" name="TextBox 12">
            <a:extLst>
              <a:ext uri="{FF2B5EF4-FFF2-40B4-BE49-F238E27FC236}">
                <a16:creationId xmlns="" xmlns:a16="http://schemas.microsoft.com/office/drawing/2014/main" id="{C23F9FA4-A1C5-4216-9931-6E8BCC5AFE29}"/>
              </a:ext>
            </a:extLst>
          </p:cNvPr>
          <p:cNvSpPr txBox="1"/>
          <p:nvPr userDrawn="1"/>
        </p:nvSpPr>
        <p:spPr>
          <a:xfrm>
            <a:off x="1574542" y="328065"/>
            <a:ext cx="1295954" cy="369332"/>
          </a:xfrm>
          <a:prstGeom prst="rect">
            <a:avLst/>
          </a:prstGeom>
          <a:noFill/>
        </p:spPr>
        <p:txBody>
          <a:bodyPr wrap="square" rtlCol="0">
            <a:spAutoFit/>
          </a:bodyPr>
          <a:lstStyle/>
          <a:p>
            <a:r>
              <a:rPr lang="en-IE" dirty="0">
                <a:solidFill>
                  <a:schemeClr val="bg1"/>
                </a:solidFill>
              </a:rPr>
              <a:t>Background</a:t>
            </a:r>
          </a:p>
        </p:txBody>
      </p:sp>
      <p:sp>
        <p:nvSpPr>
          <p:cNvPr id="14" name="TextBox 13">
            <a:extLst>
              <a:ext uri="{FF2B5EF4-FFF2-40B4-BE49-F238E27FC236}">
                <a16:creationId xmlns="" xmlns:a16="http://schemas.microsoft.com/office/drawing/2014/main" id="{FB00BE86-807C-4E2C-9BE7-BE24FDD5F960}"/>
              </a:ext>
            </a:extLst>
          </p:cNvPr>
          <p:cNvSpPr txBox="1"/>
          <p:nvPr userDrawn="1"/>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D02A17B8-65B3-4EB0-9F66-290236E5E015}"/>
              </a:ext>
            </a:extLst>
          </p:cNvPr>
          <p:cNvSpPr txBox="1"/>
          <p:nvPr userDrawn="1"/>
        </p:nvSpPr>
        <p:spPr>
          <a:xfrm>
            <a:off x="3670635" y="328065"/>
            <a:ext cx="1411243" cy="369332"/>
          </a:xfrm>
          <a:prstGeom prst="rect">
            <a:avLst/>
          </a:prstGeom>
          <a:noFill/>
        </p:spPr>
        <p:txBody>
          <a:bodyPr wrap="square" rtlCol="0">
            <a:spAutoFit/>
          </a:bodyPr>
          <a:lstStyle/>
          <a:p>
            <a:r>
              <a:rPr lang="en-IE" dirty="0">
                <a:solidFill>
                  <a:schemeClr val="bg1"/>
                </a:solidFill>
              </a:rPr>
              <a:t>Impact on us</a:t>
            </a:r>
          </a:p>
        </p:txBody>
      </p:sp>
      <p:sp>
        <p:nvSpPr>
          <p:cNvPr id="16" name="TextBox 15">
            <a:extLst>
              <a:ext uri="{FF2B5EF4-FFF2-40B4-BE49-F238E27FC236}">
                <a16:creationId xmlns="" xmlns:a16="http://schemas.microsoft.com/office/drawing/2014/main" id="{934D50F6-446E-42AA-A58A-E253C02071A3}"/>
              </a:ext>
            </a:extLst>
          </p:cNvPr>
          <p:cNvSpPr txBox="1"/>
          <p:nvPr userDrawn="1"/>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17" name="TextBox 16">
            <a:extLst>
              <a:ext uri="{FF2B5EF4-FFF2-40B4-BE49-F238E27FC236}">
                <a16:creationId xmlns="" xmlns:a16="http://schemas.microsoft.com/office/drawing/2014/main" id="{254FB948-5872-4117-856C-C97BFC1E77D1}"/>
              </a:ext>
            </a:extLst>
          </p:cNvPr>
          <p:cNvSpPr txBox="1"/>
          <p:nvPr userDrawn="1"/>
        </p:nvSpPr>
        <p:spPr>
          <a:xfrm>
            <a:off x="6953231" y="328065"/>
            <a:ext cx="1989920" cy="369332"/>
          </a:xfrm>
          <a:prstGeom prst="rect">
            <a:avLst/>
          </a:prstGeom>
          <a:noFill/>
        </p:spPr>
        <p:txBody>
          <a:bodyPr wrap="square" rtlCol="0">
            <a:spAutoFit/>
          </a:bodyPr>
          <a:lstStyle/>
          <a:p>
            <a:r>
              <a:rPr lang="en-IE" dirty="0">
                <a:solidFill>
                  <a:schemeClr val="bg1"/>
                </a:solidFill>
              </a:rPr>
              <a:t>Supports Available</a:t>
            </a:r>
          </a:p>
        </p:txBody>
      </p:sp>
      <p:sp>
        <p:nvSpPr>
          <p:cNvPr id="18" name="TextBox 17">
            <a:extLst>
              <a:ext uri="{FF2B5EF4-FFF2-40B4-BE49-F238E27FC236}">
                <a16:creationId xmlns="" xmlns:a16="http://schemas.microsoft.com/office/drawing/2014/main" id="{4E4FDE8C-F87C-47F1-B09E-AEF8057A83A0}"/>
              </a:ext>
            </a:extLst>
          </p:cNvPr>
          <p:cNvSpPr txBox="1"/>
          <p:nvPr userDrawn="1"/>
        </p:nvSpPr>
        <p:spPr>
          <a:xfrm>
            <a:off x="8957250" y="328065"/>
            <a:ext cx="1140906" cy="369332"/>
          </a:xfrm>
          <a:prstGeom prst="rect">
            <a:avLst/>
          </a:prstGeom>
          <a:noFill/>
        </p:spPr>
        <p:txBody>
          <a:bodyPr wrap="square" rtlCol="0">
            <a:spAutoFit/>
          </a:bodyPr>
          <a:lstStyle/>
          <a:p>
            <a:r>
              <a:rPr lang="en-IE" dirty="0">
                <a:solidFill>
                  <a:schemeClr val="bg1"/>
                </a:solidFill>
              </a:rPr>
              <a:t>Questions</a:t>
            </a:r>
          </a:p>
        </p:txBody>
      </p:sp>
    </p:spTree>
    <p:extLst>
      <p:ext uri="{BB962C8B-B14F-4D97-AF65-F5344CB8AC3E}">
        <p14:creationId xmlns:p14="http://schemas.microsoft.com/office/powerpoint/2010/main" xmlns="" val="1857809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ataprotection@gaa.ie" TargetMode="External"/><Relationship Id="rId2" Type="http://schemas.openxmlformats.org/officeDocument/2006/relationships/hyperlink" Target="http://www.gaa.ie/dataprotec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dataprotection@gaa.i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gaa.ie/dataprotection" TargetMode="External"/><Relationship Id="rId2" Type="http://schemas.openxmlformats.org/officeDocument/2006/relationships/hyperlink" Target="http://learning.gaa.ie/courses/dataprotec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470" y="1679713"/>
            <a:ext cx="10515600" cy="776288"/>
          </a:xfrm>
        </p:spPr>
        <p:txBody>
          <a:bodyPr/>
          <a:lstStyle/>
          <a:p>
            <a:pPr algn="ctr"/>
            <a:r>
              <a:rPr lang="en-GB" sz="4800" b="1" dirty="0"/>
              <a:t>Data Protection Seminar</a:t>
            </a:r>
            <a:r>
              <a:rPr lang="en-GB" b="1" dirty="0"/>
              <a:t>	</a:t>
            </a:r>
          </a:p>
        </p:txBody>
      </p:sp>
      <p:sp>
        <p:nvSpPr>
          <p:cNvPr id="3" name="TextBox 2"/>
          <p:cNvSpPr txBox="1"/>
          <p:nvPr/>
        </p:nvSpPr>
        <p:spPr>
          <a:xfrm>
            <a:off x="1996661" y="2864578"/>
            <a:ext cx="7869382" cy="923330"/>
          </a:xfrm>
          <a:prstGeom prst="rect">
            <a:avLst/>
          </a:prstGeom>
          <a:noFill/>
        </p:spPr>
        <p:txBody>
          <a:bodyPr wrap="square" rtlCol="0">
            <a:spAutoFit/>
          </a:bodyPr>
          <a:lstStyle/>
          <a:p>
            <a:endParaRPr lang="en-IE" dirty="0"/>
          </a:p>
          <a:p>
            <a:pPr marL="285750" indent="-285750">
              <a:buFont typeface="Arial" panose="020B0604020202020204" pitchFamily="34" charset="0"/>
              <a:buChar char="•"/>
            </a:pPr>
            <a:endParaRPr lang="en-IE" dirty="0"/>
          </a:p>
          <a:p>
            <a:endParaRPr lang="en-IE" dirty="0"/>
          </a:p>
        </p:txBody>
      </p:sp>
      <p:sp>
        <p:nvSpPr>
          <p:cNvPr id="4" name="TextBox 3">
            <a:extLst>
              <a:ext uri="{FF2B5EF4-FFF2-40B4-BE49-F238E27FC236}">
                <a16:creationId xmlns="" xmlns:a16="http://schemas.microsoft.com/office/drawing/2014/main" id="{9E277225-343E-443F-93FC-E36C40B2C716}"/>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bg1"/>
                </a:solidFill>
              </a:rPr>
              <a:t>Introduction</a:t>
            </a:r>
          </a:p>
        </p:txBody>
      </p:sp>
      <p:sp>
        <p:nvSpPr>
          <p:cNvPr id="5" name="TextBox 4">
            <a:extLst>
              <a:ext uri="{FF2B5EF4-FFF2-40B4-BE49-F238E27FC236}">
                <a16:creationId xmlns="" xmlns:a16="http://schemas.microsoft.com/office/drawing/2014/main" id="{FC807260-7C20-47D6-9C89-E7788F5EC4C9}"/>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6" name="TextBox 5">
            <a:extLst>
              <a:ext uri="{FF2B5EF4-FFF2-40B4-BE49-F238E27FC236}">
                <a16:creationId xmlns="" xmlns:a16="http://schemas.microsoft.com/office/drawing/2014/main" id="{005A9A32-EEDA-4E99-BAD2-949A624F6428}"/>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7" name="TextBox 6">
            <a:extLst>
              <a:ext uri="{FF2B5EF4-FFF2-40B4-BE49-F238E27FC236}">
                <a16:creationId xmlns="" xmlns:a16="http://schemas.microsoft.com/office/drawing/2014/main" id="{E7C8E30C-C4C5-4396-B615-C2A972BB88DC}"/>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8" name="TextBox 7">
            <a:extLst>
              <a:ext uri="{FF2B5EF4-FFF2-40B4-BE49-F238E27FC236}">
                <a16:creationId xmlns="" xmlns:a16="http://schemas.microsoft.com/office/drawing/2014/main" id="{43ABC72C-397B-4D00-A51C-7E6130B9AEDA}"/>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9" name="TextBox 8">
            <a:extLst>
              <a:ext uri="{FF2B5EF4-FFF2-40B4-BE49-F238E27FC236}">
                <a16:creationId xmlns="" xmlns:a16="http://schemas.microsoft.com/office/drawing/2014/main" id="{A16B084B-213B-4A2F-A00A-E470DB64B91B}"/>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0" name="TextBox 9">
            <a:extLst>
              <a:ext uri="{FF2B5EF4-FFF2-40B4-BE49-F238E27FC236}">
                <a16:creationId xmlns="" xmlns:a16="http://schemas.microsoft.com/office/drawing/2014/main" id="{A7CEF442-716A-468B-B7BD-FA48A6C6BA43}"/>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338531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2 - Become Accountable</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74643" y="1690688"/>
            <a:ext cx="10641496" cy="4870739"/>
          </a:xfrm>
        </p:spPr>
        <p:txBody>
          <a:bodyPr>
            <a:normAutofit fontScale="92500" lnSpcReduction="20000"/>
          </a:bodyPr>
          <a:lstStyle/>
          <a:p>
            <a:r>
              <a:rPr lang="en-IE" dirty="0"/>
              <a:t>It is imperative that each GAA Club understands exactly what Personal Information it holds and how it uses it</a:t>
            </a:r>
          </a:p>
          <a:p>
            <a:r>
              <a:rPr lang="en-IE" dirty="0"/>
              <a:t>To ensure that this is clear, it is important that every club makes an inventory of the personal data that it holds and the processing activities undertaken </a:t>
            </a:r>
          </a:p>
          <a:p>
            <a:r>
              <a:rPr lang="en-IE" dirty="0"/>
              <a:t>This Inventory or ‘Processing activities log’ should examine data under the following headings:</a:t>
            </a:r>
          </a:p>
          <a:p>
            <a:pPr lvl="1"/>
            <a:r>
              <a:rPr lang="en-IE" dirty="0"/>
              <a:t>Why is it being held?</a:t>
            </a:r>
          </a:p>
          <a:p>
            <a:pPr lvl="1"/>
            <a:r>
              <a:rPr lang="en-IE" dirty="0"/>
              <a:t>How was it obtained?</a:t>
            </a:r>
          </a:p>
          <a:p>
            <a:pPr lvl="1"/>
            <a:r>
              <a:rPr lang="en-IE" dirty="0"/>
              <a:t>Why was it originally gathered</a:t>
            </a:r>
          </a:p>
          <a:p>
            <a:pPr lvl="1"/>
            <a:r>
              <a:rPr lang="en-IE" dirty="0"/>
              <a:t>How long is it being retained for?</a:t>
            </a:r>
          </a:p>
          <a:p>
            <a:pPr lvl="1"/>
            <a:r>
              <a:rPr lang="en-IE" dirty="0"/>
              <a:t>How secure is it? </a:t>
            </a:r>
          </a:p>
          <a:p>
            <a:pPr lvl="1"/>
            <a:r>
              <a:rPr lang="en-IE" dirty="0"/>
              <a:t>Is it shared with any third parties?</a:t>
            </a:r>
          </a:p>
          <a:p>
            <a:pPr lvl="1"/>
            <a:r>
              <a:rPr lang="en-IE" dirty="0"/>
              <a:t>Where is it stored?</a:t>
            </a:r>
          </a:p>
          <a:p>
            <a:pPr marL="0" indent="0">
              <a:buNone/>
            </a:pPr>
            <a:endParaRPr lang="en-IE" dirty="0"/>
          </a:p>
          <a:p>
            <a:endParaRPr lang="en-IE" dirty="0"/>
          </a:p>
        </p:txBody>
      </p:sp>
      <p:sp>
        <p:nvSpPr>
          <p:cNvPr id="12" name="TextBox 11">
            <a:extLst>
              <a:ext uri="{FF2B5EF4-FFF2-40B4-BE49-F238E27FC236}">
                <a16:creationId xmlns="" xmlns:a16="http://schemas.microsoft.com/office/drawing/2014/main" id="{1737CB29-6446-4EE1-A6B0-B975940A075A}"/>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43082CB4-236A-4458-B069-F28787221FB5}"/>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BEE32333-2C1F-4DDC-A11F-0BAF634CCAF3}"/>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D3170F8E-9898-4859-9536-3DB9FC2FC17B}"/>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8A3EB828-778B-4FB5-8569-ABD044388446}"/>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3CB8719D-E227-484B-9193-D1838E2DBDF6}"/>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A7FA3F68-B372-4642-90A1-EAAF0C0D0697}"/>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18049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2 - Become Accountable</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199" y="1597526"/>
            <a:ext cx="10422835" cy="4117473"/>
          </a:xfrm>
        </p:spPr>
        <p:txBody>
          <a:bodyPr>
            <a:normAutofit/>
          </a:bodyPr>
          <a:lstStyle/>
          <a:p>
            <a:r>
              <a:rPr lang="en-IE" sz="2400" dirty="0"/>
              <a:t>All registered members’ information is stored on the GAA’s central Games Management System (</a:t>
            </a:r>
            <a:r>
              <a:rPr lang="en-IE" sz="2400" dirty="0" err="1"/>
              <a:t>Servasport</a:t>
            </a:r>
            <a:r>
              <a:rPr lang="en-IE" sz="2400" dirty="0"/>
              <a:t>) and responsibility for this information is jointly held by the GAA centrally.  </a:t>
            </a:r>
          </a:p>
          <a:p>
            <a:r>
              <a:rPr lang="en-IE" sz="2400" dirty="0"/>
              <a:t>Other systems may be in use in Clubs  and most of the third party providers of these kinds of systems (online registration, text messaging, fundraising) will be well aware of GDPR and will be able to advise on how they are ensuring compliance.  </a:t>
            </a:r>
          </a:p>
          <a:p>
            <a:r>
              <a:rPr lang="en-IE" sz="2400" dirty="0"/>
              <a:t>Providers of third party systems should be contacted to verify that they are in compliance with GDPR.  Ensure all third party relationships are governed by a contract/other legally binding instrument to include penalties for non-compliance. </a:t>
            </a:r>
          </a:p>
          <a:p>
            <a:endParaRPr lang="en-IE" dirty="0"/>
          </a:p>
        </p:txBody>
      </p:sp>
      <p:sp>
        <p:nvSpPr>
          <p:cNvPr id="12" name="TextBox 11">
            <a:extLst>
              <a:ext uri="{FF2B5EF4-FFF2-40B4-BE49-F238E27FC236}">
                <a16:creationId xmlns="" xmlns:a16="http://schemas.microsoft.com/office/drawing/2014/main" id="{414360B6-2C99-428B-96A0-F9C044C9AB03}"/>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8E928C92-8750-429C-ADDF-CF68360DD14D}"/>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B776D4A6-53AC-4B9B-A4C7-835BD61444A5}"/>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94F4AB50-FF18-4BC6-884D-A17B4662FDE5}"/>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4B6A3684-61C4-4A6F-8B57-78DB84BE923E}"/>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6274A90E-CE83-4879-973F-CC3B8E353B24}"/>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05BB191A-B399-483E-9EE7-F747F82986A7}"/>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62867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2 - Become Accountable</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200" y="1690690"/>
            <a:ext cx="10515600" cy="4778375"/>
          </a:xfrm>
        </p:spPr>
        <p:txBody>
          <a:bodyPr>
            <a:normAutofit/>
          </a:bodyPr>
          <a:lstStyle/>
          <a:p>
            <a:r>
              <a:rPr lang="en-IE" sz="2400" dirty="0"/>
              <a:t>Other likely categories of Personal Information held by GAA Clubs will include</a:t>
            </a:r>
          </a:p>
          <a:p>
            <a:pPr lvl="1"/>
            <a:r>
              <a:rPr lang="en-IE" sz="2000" dirty="0"/>
              <a:t>Information required for Garda Vetting</a:t>
            </a:r>
          </a:p>
          <a:p>
            <a:pPr marL="457200" lvl="1" indent="0">
              <a:buNone/>
            </a:pPr>
            <a:r>
              <a:rPr lang="en-IE" sz="2000" dirty="0"/>
              <a:t>	(Note: The Data Protection Commissioner has advised a timeline of one year maximum for 	storage of all Garda Vetting information, including identity documentation. After one year, 	it should be securely deleted.)</a:t>
            </a:r>
          </a:p>
          <a:p>
            <a:pPr lvl="1"/>
            <a:r>
              <a:rPr lang="en-IE" sz="2000" dirty="0" err="1"/>
              <a:t>Cúl</a:t>
            </a:r>
            <a:r>
              <a:rPr lang="en-IE" sz="2000" dirty="0"/>
              <a:t> Camp or other training camp applications</a:t>
            </a:r>
          </a:p>
          <a:p>
            <a:pPr lvl="1"/>
            <a:r>
              <a:rPr lang="en-IE" sz="2000" dirty="0"/>
              <a:t>Text or messaging systems</a:t>
            </a:r>
          </a:p>
          <a:p>
            <a:pPr lvl="1"/>
            <a:r>
              <a:rPr lang="en-IE" sz="2000" dirty="0"/>
              <a:t>Email lists or distribution groups</a:t>
            </a:r>
          </a:p>
          <a:p>
            <a:pPr lvl="1"/>
            <a:r>
              <a:rPr lang="en-IE" sz="2000" dirty="0" err="1"/>
              <a:t>Teamsheets</a:t>
            </a:r>
            <a:r>
              <a:rPr lang="en-IE" sz="2000" dirty="0"/>
              <a:t>, training attendance lists</a:t>
            </a:r>
          </a:p>
          <a:p>
            <a:pPr lvl="1"/>
            <a:r>
              <a:rPr lang="en-IE" sz="2000" dirty="0"/>
              <a:t>Information captured on club websites</a:t>
            </a:r>
          </a:p>
          <a:p>
            <a:r>
              <a:rPr lang="en-IE" sz="2400" dirty="0"/>
              <a:t>There may also be others, depending on individual clubs, and it is important that each club has a record of all of the Personal Data that it ‘controls</a:t>
            </a:r>
            <a:r>
              <a:rPr lang="en-IE" dirty="0"/>
              <a:t>’.  </a:t>
            </a:r>
          </a:p>
          <a:p>
            <a:endParaRPr lang="en-IE" dirty="0"/>
          </a:p>
        </p:txBody>
      </p:sp>
      <p:sp>
        <p:nvSpPr>
          <p:cNvPr id="12" name="TextBox 11">
            <a:extLst>
              <a:ext uri="{FF2B5EF4-FFF2-40B4-BE49-F238E27FC236}">
                <a16:creationId xmlns="" xmlns:a16="http://schemas.microsoft.com/office/drawing/2014/main" id="{AD946993-F806-4DCE-862D-1F618DA8E348}"/>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7A433860-DE47-44D4-AAC4-CC490B0B0BB9}"/>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F41AD697-D184-4971-A377-94F089359305}"/>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B9AEEF6A-9F65-4B02-9224-34143CD46B01}"/>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4BDAA1A1-F932-4FFB-8CAD-9896A62D314A}"/>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E13D9700-5E2C-4CE9-90F9-4E29E27BE906}"/>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B87DD27B-37C7-476F-AF55-9519735024DA}"/>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04057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3 - Clear Communication</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200" y="1191486"/>
            <a:ext cx="10999304" cy="5569527"/>
          </a:xfrm>
        </p:spPr>
        <p:txBody>
          <a:bodyPr>
            <a:normAutofit fontScale="92500"/>
          </a:bodyPr>
          <a:lstStyle/>
          <a:p>
            <a:pPr marL="0" indent="0">
              <a:buNone/>
            </a:pPr>
            <a:endParaRPr lang="en-IE" dirty="0"/>
          </a:p>
          <a:p>
            <a:r>
              <a:rPr lang="en-IE" sz="2600" dirty="0"/>
              <a:t>It is required that individuals are aware of certain information before their data is obtained.    </a:t>
            </a:r>
          </a:p>
          <a:p>
            <a:r>
              <a:rPr lang="en-IE" sz="2600" dirty="0"/>
              <a:t>Existing membership forms, and other forms used to collect data (e.g. Garda Vetting, Websites, etc.) must be updated to specifically tell individuals the following:</a:t>
            </a:r>
          </a:p>
          <a:p>
            <a:pPr lvl="1"/>
            <a:r>
              <a:rPr lang="en-IE" sz="2200" dirty="0"/>
              <a:t>The Club’s identity</a:t>
            </a:r>
          </a:p>
          <a:p>
            <a:pPr lvl="1"/>
            <a:r>
              <a:rPr lang="en-IE" sz="2200" dirty="0"/>
              <a:t>The reasons for collecting the information</a:t>
            </a:r>
          </a:p>
          <a:p>
            <a:pPr lvl="1"/>
            <a:r>
              <a:rPr lang="en-IE" sz="2200" dirty="0"/>
              <a:t>The uses it will be put to</a:t>
            </a:r>
          </a:p>
          <a:p>
            <a:pPr lvl="1"/>
            <a:r>
              <a:rPr lang="en-IE" sz="2200" dirty="0"/>
              <a:t>Who it will be shared with</a:t>
            </a:r>
          </a:p>
          <a:p>
            <a:pPr lvl="1"/>
            <a:r>
              <a:rPr lang="en-IE" sz="2200" dirty="0"/>
              <a:t>If its going to be transferred outside the EU </a:t>
            </a:r>
          </a:p>
          <a:p>
            <a:pPr lvl="1"/>
            <a:r>
              <a:rPr lang="en-IE" sz="2200" dirty="0"/>
              <a:t>The legal basis for processing the information</a:t>
            </a:r>
          </a:p>
          <a:p>
            <a:pPr lvl="1"/>
            <a:r>
              <a:rPr lang="en-IE" sz="2200" dirty="0"/>
              <a:t>How long it will be retained for</a:t>
            </a:r>
          </a:p>
          <a:p>
            <a:pPr lvl="1"/>
            <a:r>
              <a:rPr lang="en-IE" sz="2200" dirty="0"/>
              <a:t>The right of members to complain</a:t>
            </a:r>
          </a:p>
          <a:p>
            <a:pPr lvl="1"/>
            <a:r>
              <a:rPr lang="en-IE" sz="2200" dirty="0"/>
              <a:t>Whether it will be used for automated decision making</a:t>
            </a:r>
          </a:p>
          <a:p>
            <a:pPr lvl="1"/>
            <a:r>
              <a:rPr lang="en-IE" sz="2200" dirty="0"/>
              <a:t>Other specific personal privacy rights relevant under GDPR </a:t>
            </a:r>
          </a:p>
        </p:txBody>
      </p:sp>
      <p:sp>
        <p:nvSpPr>
          <p:cNvPr id="12" name="TextBox 11">
            <a:extLst>
              <a:ext uri="{FF2B5EF4-FFF2-40B4-BE49-F238E27FC236}">
                <a16:creationId xmlns="" xmlns:a16="http://schemas.microsoft.com/office/drawing/2014/main" id="{AC5D096C-0FBF-4AD8-92F0-2FFB802AD871}"/>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552014CB-C84C-49CC-B410-2985F4E21587}"/>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7DBF713B-00EB-480E-B841-66F1178B1DC7}"/>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C61D3DFB-ED71-4931-9533-DC405B63567A}"/>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E485E526-CFAE-4CF7-9053-41D43611C620}"/>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BD23DBD1-AAEB-46DB-895A-64287F680435}"/>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DE7EE71F-6012-44BD-AAF8-E4AC5E5EC718}"/>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6537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4 – Personal Privacy Rights</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200" y="1366988"/>
            <a:ext cx="11068878" cy="5043055"/>
          </a:xfrm>
        </p:spPr>
        <p:txBody>
          <a:bodyPr>
            <a:normAutofit/>
          </a:bodyPr>
          <a:lstStyle/>
          <a:p>
            <a:pPr marL="0" indent="0">
              <a:buNone/>
            </a:pPr>
            <a:endParaRPr lang="en-IE" dirty="0"/>
          </a:p>
          <a:p>
            <a:r>
              <a:rPr lang="en-IE" sz="2600" dirty="0"/>
              <a:t>GDPR enshrines certain rights for individuals that must be supported by every Data Controller, including GAA Clubs.  </a:t>
            </a:r>
          </a:p>
          <a:p>
            <a:r>
              <a:rPr lang="en-IE" sz="2600" dirty="0"/>
              <a:t>These rights include:</a:t>
            </a:r>
          </a:p>
          <a:p>
            <a:pPr lvl="1"/>
            <a:r>
              <a:rPr lang="en-IE" dirty="0"/>
              <a:t>Subject Access  </a:t>
            </a:r>
          </a:p>
          <a:p>
            <a:pPr lvl="1"/>
            <a:r>
              <a:rPr lang="en-IE" dirty="0"/>
              <a:t>To have inaccuracies corrected</a:t>
            </a:r>
          </a:p>
          <a:p>
            <a:pPr lvl="1"/>
            <a:r>
              <a:rPr lang="en-IE" dirty="0"/>
              <a:t>To have information erased</a:t>
            </a:r>
          </a:p>
          <a:p>
            <a:pPr lvl="1"/>
            <a:r>
              <a:rPr lang="en-IE" dirty="0"/>
              <a:t>To object to direct marketing</a:t>
            </a:r>
          </a:p>
          <a:p>
            <a:pPr lvl="1"/>
            <a:r>
              <a:rPr lang="en-IE" dirty="0"/>
              <a:t>To restrict processing of their information including automated decision making</a:t>
            </a:r>
          </a:p>
          <a:p>
            <a:pPr lvl="1"/>
            <a:r>
              <a:rPr lang="en-IE" dirty="0"/>
              <a:t>Data portability - Ability to receive all of their information in a standard format to move to another provider </a:t>
            </a:r>
            <a:r>
              <a:rPr lang="en-IE" sz="1500" dirty="0"/>
              <a:t>(more relevant for switching banks or utility providers than GAA Clubs but must be supported)</a:t>
            </a:r>
          </a:p>
          <a:p>
            <a:pPr marL="0" indent="0">
              <a:buNone/>
            </a:pPr>
            <a:endParaRPr lang="en-IE" dirty="0"/>
          </a:p>
        </p:txBody>
      </p:sp>
      <p:sp>
        <p:nvSpPr>
          <p:cNvPr id="12" name="TextBox 11">
            <a:extLst>
              <a:ext uri="{FF2B5EF4-FFF2-40B4-BE49-F238E27FC236}">
                <a16:creationId xmlns="" xmlns:a16="http://schemas.microsoft.com/office/drawing/2014/main" id="{A9A8F763-5EB2-4407-8646-41A6CDC96D9D}"/>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5779E468-2873-48FF-B3CD-2DC5D28ED679}"/>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6214BB1D-6EEB-4A34-98F8-E041A060A387}"/>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88D0C4ED-9C6F-4E20-932D-422937868756}"/>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C155003B-2E00-4CC0-B49C-8BFC7D9176BE}"/>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8608662D-EABD-4133-96E0-18CF4A3C0B41}"/>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0F6F415A-70EF-41A2-96FF-0D25E7C0AF2D}"/>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3172798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5 - Subject Access Requests</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199" y="1690689"/>
            <a:ext cx="10144539" cy="4586138"/>
          </a:xfrm>
        </p:spPr>
        <p:txBody>
          <a:bodyPr>
            <a:normAutofit lnSpcReduction="10000"/>
          </a:bodyPr>
          <a:lstStyle/>
          <a:p>
            <a:r>
              <a:rPr lang="en-IE" sz="2600" dirty="0"/>
              <a:t>Under Data Protection, a person has always had the right to request access to </a:t>
            </a:r>
            <a:r>
              <a:rPr lang="en-IE" sz="2600" b="1" dirty="0"/>
              <a:t>all</a:t>
            </a:r>
            <a:r>
              <a:rPr lang="en-IE" sz="2600" dirty="0"/>
              <a:t> of the information held about them</a:t>
            </a:r>
          </a:p>
          <a:p>
            <a:r>
              <a:rPr lang="en-IE" sz="2600" dirty="0"/>
              <a:t>This is called a Subject Access Request (SAR)</a:t>
            </a:r>
          </a:p>
          <a:p>
            <a:r>
              <a:rPr lang="en-IE" sz="2600" dirty="0"/>
              <a:t>Subject Access Requests must be completed within one month free of charge</a:t>
            </a:r>
          </a:p>
          <a:p>
            <a:r>
              <a:rPr lang="en-IE" sz="2600" dirty="0"/>
              <a:t>Holding an accurate inventory of information will be a key enabler for completing SAR efficiently</a:t>
            </a:r>
          </a:p>
          <a:p>
            <a:r>
              <a:rPr lang="en-IE" sz="2600" dirty="0"/>
              <a:t>Data has to be provided in a standard format</a:t>
            </a:r>
          </a:p>
          <a:p>
            <a:r>
              <a:rPr lang="en-IE" sz="2600" dirty="0"/>
              <a:t>The person must also be informed of further information, including the relevant Retention Periods for the data held and their right to have inaccuracies corrected</a:t>
            </a:r>
          </a:p>
          <a:p>
            <a:endParaRPr lang="en-IE" dirty="0"/>
          </a:p>
          <a:p>
            <a:endParaRPr lang="en-IE" dirty="0"/>
          </a:p>
          <a:p>
            <a:pPr marL="0" indent="0">
              <a:buNone/>
            </a:pPr>
            <a:endParaRPr lang="en-IE" dirty="0"/>
          </a:p>
        </p:txBody>
      </p:sp>
      <p:sp>
        <p:nvSpPr>
          <p:cNvPr id="12" name="TextBox 11">
            <a:extLst>
              <a:ext uri="{FF2B5EF4-FFF2-40B4-BE49-F238E27FC236}">
                <a16:creationId xmlns="" xmlns:a16="http://schemas.microsoft.com/office/drawing/2014/main" id="{B116DB50-E095-4010-889C-CD9610C8E378}"/>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C92C44DB-D99F-4BE3-A20E-AA38511053ED}"/>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E631347C-5921-44D6-985F-4C93FA5831F6}"/>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E8F9A459-B768-44DF-8C05-0DF30395BD77}"/>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41B6E304-D1FF-42DD-BF01-BB7CEB128004}"/>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850CBB2B-A86B-4CDB-9D44-16C8407069A0}"/>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13F378F0-79D0-47CF-AD8E-C4382E96AA8B}"/>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352847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6 - Legal Basis for Data Processing</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200" y="1604965"/>
            <a:ext cx="10820400" cy="4719353"/>
          </a:xfrm>
        </p:spPr>
        <p:txBody>
          <a:bodyPr>
            <a:normAutofit/>
          </a:bodyPr>
          <a:lstStyle/>
          <a:p>
            <a:r>
              <a:rPr lang="en-IE" dirty="0"/>
              <a:t>Processing of Personal Information can only occur when there is a legal basis for carrying it out.</a:t>
            </a:r>
          </a:p>
          <a:p>
            <a:r>
              <a:rPr lang="en-IE" dirty="0"/>
              <a:t>Legal Basis can be established where one of the following applies:</a:t>
            </a:r>
          </a:p>
          <a:p>
            <a:pPr lvl="1"/>
            <a:r>
              <a:rPr lang="en-IE" dirty="0"/>
              <a:t>The person has given explicit </a:t>
            </a:r>
            <a:r>
              <a:rPr lang="en-IE" u="sng" dirty="0"/>
              <a:t>consent</a:t>
            </a:r>
          </a:p>
          <a:p>
            <a:pPr lvl="1"/>
            <a:r>
              <a:rPr lang="en-IE" dirty="0"/>
              <a:t>Necessary for </a:t>
            </a:r>
            <a:r>
              <a:rPr lang="en-IE" u="sng" dirty="0"/>
              <a:t>performance of a contract</a:t>
            </a:r>
          </a:p>
          <a:p>
            <a:pPr lvl="1"/>
            <a:r>
              <a:rPr lang="en-IE" dirty="0"/>
              <a:t>Compliance with a </a:t>
            </a:r>
            <a:r>
              <a:rPr lang="en-IE" u="sng" dirty="0"/>
              <a:t>Legal Obligation</a:t>
            </a:r>
          </a:p>
          <a:p>
            <a:pPr lvl="1"/>
            <a:r>
              <a:rPr lang="en-IE" dirty="0"/>
              <a:t>To protect the </a:t>
            </a:r>
            <a:r>
              <a:rPr lang="en-IE" u="sng" dirty="0"/>
              <a:t>vital interests </a:t>
            </a:r>
            <a:r>
              <a:rPr lang="en-IE" dirty="0"/>
              <a:t>of the person</a:t>
            </a:r>
          </a:p>
          <a:p>
            <a:pPr lvl="1"/>
            <a:r>
              <a:rPr lang="en-IE" dirty="0"/>
              <a:t>A task carried out in the </a:t>
            </a:r>
            <a:r>
              <a:rPr lang="en-IE" u="sng" dirty="0"/>
              <a:t>public interest</a:t>
            </a:r>
          </a:p>
          <a:p>
            <a:pPr lvl="1"/>
            <a:r>
              <a:rPr lang="en-IE" dirty="0"/>
              <a:t>For the </a:t>
            </a:r>
            <a:r>
              <a:rPr lang="en-IE" u="sng" dirty="0"/>
              <a:t>legitimate interests </a:t>
            </a:r>
            <a:r>
              <a:rPr lang="en-IE" dirty="0"/>
              <a:t>of the data controller</a:t>
            </a:r>
          </a:p>
          <a:p>
            <a:r>
              <a:rPr lang="en-IE" dirty="0"/>
              <a:t>The legal basis for processing should be recorded</a:t>
            </a:r>
          </a:p>
          <a:p>
            <a:pPr marL="0" indent="0">
              <a:buNone/>
            </a:pPr>
            <a:endParaRPr lang="en-IE" dirty="0"/>
          </a:p>
        </p:txBody>
      </p:sp>
      <p:sp>
        <p:nvSpPr>
          <p:cNvPr id="12" name="TextBox 11">
            <a:extLst>
              <a:ext uri="{FF2B5EF4-FFF2-40B4-BE49-F238E27FC236}">
                <a16:creationId xmlns="" xmlns:a16="http://schemas.microsoft.com/office/drawing/2014/main" id="{671BCD75-EA35-4571-A85B-34E79C0361B7}"/>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1844D65A-3B3E-4820-956E-4510D7F23716}"/>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5EEDF2A0-802A-455F-97BA-17769FC69E2B}"/>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FF76C460-BE91-4A1F-AE1F-6644B52E8879}"/>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876EE2A3-551F-4CF1-8D7B-ABA9FE9A7369}"/>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64B80F34-65FE-4FEC-9202-A90CC1626060}"/>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2ACFB262-1986-49C3-8453-878A296AE50C}"/>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366771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7 - Obtain &amp; Manage Consent</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200" y="1847852"/>
            <a:ext cx="10045148" cy="3943348"/>
          </a:xfrm>
        </p:spPr>
        <p:txBody>
          <a:bodyPr>
            <a:normAutofit lnSpcReduction="10000"/>
          </a:bodyPr>
          <a:lstStyle/>
          <a:p>
            <a:r>
              <a:rPr lang="en-IE" sz="2600" dirty="0"/>
              <a:t>Individuals must be </a:t>
            </a:r>
            <a:r>
              <a:rPr lang="en-IE" sz="2600" b="1" dirty="0"/>
              <a:t>informed of what their data is going to be used for, who will have access to it, where it will be stored and how long it will be held for</a:t>
            </a:r>
            <a:r>
              <a:rPr lang="en-IE" sz="2600" dirty="0"/>
              <a:t>.  </a:t>
            </a:r>
          </a:p>
          <a:p>
            <a:r>
              <a:rPr lang="en-IE" sz="2600" dirty="0"/>
              <a:t>They </a:t>
            </a:r>
            <a:r>
              <a:rPr lang="en-IE" sz="2600" b="1" dirty="0"/>
              <a:t>must give their consent </a:t>
            </a:r>
            <a:r>
              <a:rPr lang="en-IE" sz="2600" dirty="0"/>
              <a:t>for their data to be used.  </a:t>
            </a:r>
          </a:p>
          <a:p>
            <a:r>
              <a:rPr lang="en-IE" sz="2600" dirty="0"/>
              <a:t>Consent must be ‘</a:t>
            </a:r>
            <a:r>
              <a:rPr lang="en-IE" sz="2600" b="1" dirty="0"/>
              <a:t>freely given, specific, informed and unambiguous</a:t>
            </a:r>
            <a:r>
              <a:rPr lang="en-IE" sz="2600" dirty="0"/>
              <a:t>’. </a:t>
            </a:r>
          </a:p>
          <a:p>
            <a:r>
              <a:rPr lang="en-IE" sz="2600" dirty="0"/>
              <a:t>Members </a:t>
            </a:r>
            <a:r>
              <a:rPr lang="en-IE" sz="2600" b="1" dirty="0"/>
              <a:t>cannot be forced </a:t>
            </a:r>
            <a:r>
              <a:rPr lang="en-IE" sz="2600" dirty="0"/>
              <a:t>into consent or </a:t>
            </a:r>
            <a:r>
              <a:rPr lang="en-IE" sz="2600" b="1" dirty="0"/>
              <a:t>unaware</a:t>
            </a:r>
            <a:r>
              <a:rPr lang="en-IE" sz="2600" dirty="0"/>
              <a:t> that they are giving consent. </a:t>
            </a:r>
          </a:p>
          <a:p>
            <a:r>
              <a:rPr lang="en-IE" sz="2600" dirty="0"/>
              <a:t>Obtaining consent requires a </a:t>
            </a:r>
            <a:r>
              <a:rPr lang="en-IE" sz="2600" b="1" dirty="0"/>
              <a:t>positive indication of agreement </a:t>
            </a:r>
            <a:r>
              <a:rPr lang="en-IE" sz="2600" dirty="0"/>
              <a:t>– it cannot be inferred through silence (not objecting), pre-ticked boxes or inactivity.</a:t>
            </a:r>
          </a:p>
          <a:p>
            <a:endParaRPr lang="en-IE" dirty="0"/>
          </a:p>
          <a:p>
            <a:pPr marL="0" indent="0">
              <a:buNone/>
            </a:pPr>
            <a:endParaRPr lang="en-IE" dirty="0"/>
          </a:p>
        </p:txBody>
      </p:sp>
      <p:sp>
        <p:nvSpPr>
          <p:cNvPr id="12" name="TextBox 11">
            <a:extLst>
              <a:ext uri="{FF2B5EF4-FFF2-40B4-BE49-F238E27FC236}">
                <a16:creationId xmlns="" xmlns:a16="http://schemas.microsoft.com/office/drawing/2014/main" id="{75021A4A-C04C-4F78-9749-E9E33874E0F8}"/>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191DB342-E2DF-423D-91B5-EE31F1826F82}"/>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FC3D04CF-B9BD-407D-9C54-69312E53264C}"/>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CA864354-EE45-4DF4-954E-B96D3C9550E2}"/>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043C155A-A6E2-4610-B3A6-D5590F8BF00D}"/>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D9C9D323-95E2-4A75-B6D9-D561B4F88735}"/>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AA37EFEA-3130-4760-A000-ACD650AA243E}"/>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94546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7 - Obtain &amp; Manage Consent</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200" y="1676402"/>
            <a:ext cx="10432774" cy="4495799"/>
          </a:xfrm>
        </p:spPr>
        <p:txBody>
          <a:bodyPr>
            <a:normAutofit/>
          </a:bodyPr>
          <a:lstStyle/>
          <a:p>
            <a:endParaRPr lang="en-IE" sz="2400" dirty="0"/>
          </a:p>
          <a:p>
            <a:r>
              <a:rPr lang="en-IE" sz="2400" dirty="0"/>
              <a:t>Consent must be ‘</a:t>
            </a:r>
            <a:r>
              <a:rPr lang="en-IE" sz="2400" b="1" dirty="0"/>
              <a:t>refreshed</a:t>
            </a:r>
            <a:r>
              <a:rPr lang="en-IE" sz="2400" dirty="0"/>
              <a:t>’ – It cannot be deemed as indefinite</a:t>
            </a:r>
          </a:p>
          <a:p>
            <a:r>
              <a:rPr lang="en-IE" sz="2400" dirty="0"/>
              <a:t>Consent </a:t>
            </a:r>
            <a:r>
              <a:rPr lang="en-IE" sz="2400" b="1" dirty="0"/>
              <a:t>must also be verifiable </a:t>
            </a:r>
            <a:r>
              <a:rPr lang="en-IE" sz="2400" dirty="0"/>
              <a:t>– Data Controllers must be able to demonstrate that consent was given and an audit trail should be maintained</a:t>
            </a:r>
          </a:p>
          <a:p>
            <a:r>
              <a:rPr lang="en-IE" sz="2400" dirty="0"/>
              <a:t>‘Legal Basis’ can be used to process information in the absence of consent in certain, very specific, circumstances</a:t>
            </a:r>
          </a:p>
          <a:p>
            <a:r>
              <a:rPr lang="en-IE" sz="2400" dirty="0"/>
              <a:t>It must be easily possible for a person to </a:t>
            </a:r>
            <a:r>
              <a:rPr lang="en-IE" sz="2400" b="1" dirty="0"/>
              <a:t>withdraw their consent</a:t>
            </a:r>
            <a:endParaRPr lang="en-IE" sz="2400" dirty="0"/>
          </a:p>
        </p:txBody>
      </p:sp>
      <p:sp>
        <p:nvSpPr>
          <p:cNvPr id="12" name="TextBox 11">
            <a:extLst>
              <a:ext uri="{FF2B5EF4-FFF2-40B4-BE49-F238E27FC236}">
                <a16:creationId xmlns="" xmlns:a16="http://schemas.microsoft.com/office/drawing/2014/main" id="{A902F896-6861-479F-8072-E4D7B93FA3F6}"/>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6D66A570-3D97-4371-8AAC-09F301C839B4}"/>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E836B59B-89BB-4296-841C-59E406E243D6}"/>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F76BAD46-0245-4147-A432-02632A53DFFA}"/>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868B69A4-90C4-47C9-B04E-D90DD6AFF590}"/>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12F56B26-FCED-4B4C-A73F-66512BB1201A}"/>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3B5AE687-0EC0-479F-B119-3C8333D357DF}"/>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6422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dirty="0"/>
              <a:t>Step 8 - </a:t>
            </a:r>
            <a:r>
              <a:rPr lang="en-IE" b="1" dirty="0"/>
              <a:t>Children’s Data</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200" y="1608862"/>
            <a:ext cx="10243930" cy="4306164"/>
          </a:xfrm>
        </p:spPr>
        <p:txBody>
          <a:bodyPr>
            <a:normAutofit/>
          </a:bodyPr>
          <a:lstStyle/>
          <a:p>
            <a:endParaRPr lang="en-IE" sz="2400" dirty="0"/>
          </a:p>
          <a:p>
            <a:r>
              <a:rPr lang="en-IE" sz="2400" dirty="0"/>
              <a:t>Under GDPR, children are not permitted to give consent for Data Processing </a:t>
            </a:r>
          </a:p>
          <a:p>
            <a:r>
              <a:rPr lang="en-IE" sz="2400" dirty="0"/>
              <a:t>A child’s Parent or Guardian must give consent on their behalf  </a:t>
            </a:r>
          </a:p>
          <a:p>
            <a:r>
              <a:rPr lang="en-IE" sz="2400" dirty="0"/>
              <a:t>Procedures must be in place to verify individual’s ages (for juveniles)</a:t>
            </a:r>
          </a:p>
          <a:p>
            <a:r>
              <a:rPr lang="en-IE" sz="2400" dirty="0"/>
              <a:t>Existing GAA policy relating to Juvenile members already supports this legislative requirement</a:t>
            </a:r>
          </a:p>
          <a:p>
            <a:pPr marL="0" indent="0">
              <a:buNone/>
            </a:pPr>
            <a:endParaRPr lang="en-IE" dirty="0"/>
          </a:p>
        </p:txBody>
      </p:sp>
      <p:sp>
        <p:nvSpPr>
          <p:cNvPr id="12" name="TextBox 11">
            <a:extLst>
              <a:ext uri="{FF2B5EF4-FFF2-40B4-BE49-F238E27FC236}">
                <a16:creationId xmlns="" xmlns:a16="http://schemas.microsoft.com/office/drawing/2014/main" id="{D6BB2EA2-A965-4ACE-8CE3-D57EBD360834}"/>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57171192-E7D2-4432-875E-D6F5BFF1C3E8}"/>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17B769F3-AD9C-4AA4-9FA8-93072E3A1260}"/>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E9594893-3A87-4D6F-9701-198873341DC3}"/>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A7F64739-BB92-4C8D-84A9-9F5874984152}"/>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7AD65C3D-A006-418B-8792-F5FD903C9372}"/>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B8BE876F-4B3A-4181-A00F-C60CEB057109}"/>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29064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Agenda</a:t>
            </a:r>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p:txBody>
          <a:bodyPr>
            <a:normAutofit/>
          </a:bodyPr>
          <a:lstStyle/>
          <a:p>
            <a:pPr lvl="0"/>
            <a:r>
              <a:rPr lang="en-IE" dirty="0"/>
              <a:t>Brief introduction to Data Protection</a:t>
            </a:r>
          </a:p>
          <a:p>
            <a:pPr lvl="0"/>
            <a:r>
              <a:rPr lang="en-IE" dirty="0"/>
              <a:t>Overview of upcoming Legislation changes</a:t>
            </a:r>
          </a:p>
          <a:p>
            <a:pPr lvl="0"/>
            <a:r>
              <a:rPr lang="en-IE" dirty="0"/>
              <a:t>Impacts of these changes on </a:t>
            </a:r>
            <a:r>
              <a:rPr lang="en-IE"/>
              <a:t>the </a:t>
            </a:r>
            <a:r>
              <a:rPr lang="en-IE" smtClean="0"/>
              <a:t>GAA &amp; LGFA</a:t>
            </a:r>
            <a:endParaRPr lang="en-IE" dirty="0"/>
          </a:p>
          <a:p>
            <a:pPr lvl="0"/>
            <a:r>
              <a:rPr lang="en-IE" dirty="0"/>
              <a:t>Supports Available</a:t>
            </a:r>
          </a:p>
          <a:p>
            <a:pPr lvl="0"/>
            <a:r>
              <a:rPr lang="en-IE" dirty="0"/>
              <a:t>Questions</a:t>
            </a:r>
          </a:p>
          <a:p>
            <a:pPr lvl="0"/>
            <a:endParaRPr lang="en-IE" dirty="0"/>
          </a:p>
          <a:p>
            <a:endParaRPr lang="en-IE" dirty="0"/>
          </a:p>
        </p:txBody>
      </p:sp>
      <p:sp>
        <p:nvSpPr>
          <p:cNvPr id="5" name="TextBox 4">
            <a:extLst>
              <a:ext uri="{FF2B5EF4-FFF2-40B4-BE49-F238E27FC236}">
                <a16:creationId xmlns="" xmlns:a16="http://schemas.microsoft.com/office/drawing/2014/main" id="{D97B6254-0E95-4378-B7BB-036204FE3CFA}"/>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bg1"/>
                </a:solidFill>
              </a:rPr>
              <a:t>Introduction</a:t>
            </a:r>
          </a:p>
        </p:txBody>
      </p:sp>
      <p:sp>
        <p:nvSpPr>
          <p:cNvPr id="6" name="TextBox 5">
            <a:extLst>
              <a:ext uri="{FF2B5EF4-FFF2-40B4-BE49-F238E27FC236}">
                <a16:creationId xmlns="" xmlns:a16="http://schemas.microsoft.com/office/drawing/2014/main" id="{BF284018-BEB1-4DBD-82F5-2B7FD924D2F4}"/>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7" name="TextBox 6">
            <a:extLst>
              <a:ext uri="{FF2B5EF4-FFF2-40B4-BE49-F238E27FC236}">
                <a16:creationId xmlns="" xmlns:a16="http://schemas.microsoft.com/office/drawing/2014/main" id="{176944DA-308E-4A33-B13C-1659780A7458}"/>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8" name="TextBox 7">
            <a:extLst>
              <a:ext uri="{FF2B5EF4-FFF2-40B4-BE49-F238E27FC236}">
                <a16:creationId xmlns="" xmlns:a16="http://schemas.microsoft.com/office/drawing/2014/main" id="{10EF1D3A-611E-4C61-82B5-319314463DD9}"/>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9" name="TextBox 8">
            <a:extLst>
              <a:ext uri="{FF2B5EF4-FFF2-40B4-BE49-F238E27FC236}">
                <a16:creationId xmlns="" xmlns:a16="http://schemas.microsoft.com/office/drawing/2014/main" id="{366FE352-7F6A-4028-B3D2-5BFACF71BA1E}"/>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0" name="TextBox 9">
            <a:extLst>
              <a:ext uri="{FF2B5EF4-FFF2-40B4-BE49-F238E27FC236}">
                <a16:creationId xmlns="" xmlns:a16="http://schemas.microsoft.com/office/drawing/2014/main" id="{4FD9C7B6-3CEC-430B-B077-E65131432BE9}"/>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1" name="TextBox 10">
            <a:extLst>
              <a:ext uri="{FF2B5EF4-FFF2-40B4-BE49-F238E27FC236}">
                <a16:creationId xmlns="" xmlns:a16="http://schemas.microsoft.com/office/drawing/2014/main" id="{81AEB563-C4ED-4F2E-A55B-44D7FF7C6563}"/>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007039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9 - Report Data Breaches</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199" y="1450118"/>
            <a:ext cx="10721009" cy="5061527"/>
          </a:xfrm>
        </p:spPr>
        <p:txBody>
          <a:bodyPr>
            <a:normAutofit fontScale="92500" lnSpcReduction="20000"/>
          </a:bodyPr>
          <a:lstStyle/>
          <a:p>
            <a:pPr marL="0" indent="0">
              <a:buNone/>
            </a:pPr>
            <a:endParaRPr lang="en-IE" dirty="0"/>
          </a:p>
          <a:p>
            <a:r>
              <a:rPr lang="en-IE" dirty="0"/>
              <a:t>If unauthorised access to Personal Data occurs or Personal Data is lost or stolen, this </a:t>
            </a:r>
            <a:r>
              <a:rPr lang="en-IE" b="1" dirty="0"/>
              <a:t>must be notified </a:t>
            </a:r>
            <a:r>
              <a:rPr lang="en-IE" dirty="0"/>
              <a:t>to the Data Protection Commissioner within 72 hours of being identified.  </a:t>
            </a:r>
          </a:p>
          <a:p>
            <a:r>
              <a:rPr lang="en-IE" dirty="0"/>
              <a:t>This is a requirement for all paper information and all electronic information (</a:t>
            </a:r>
            <a:r>
              <a:rPr lang="en-IE" b="1" dirty="0"/>
              <a:t>unless the data is encrypted </a:t>
            </a:r>
            <a:r>
              <a:rPr lang="en-IE" dirty="0"/>
              <a:t>or anonymised).  </a:t>
            </a:r>
          </a:p>
          <a:p>
            <a:r>
              <a:rPr lang="en-IE" dirty="0"/>
              <a:t>If the breach is likely to cause harm to the individual (Identity Theft or breach of confidentiality) then the </a:t>
            </a:r>
            <a:r>
              <a:rPr lang="en-IE" b="1" dirty="0"/>
              <a:t>individual must also be informed</a:t>
            </a:r>
            <a:r>
              <a:rPr lang="en-IE" dirty="0"/>
              <a:t>.  </a:t>
            </a:r>
          </a:p>
          <a:p>
            <a:r>
              <a:rPr lang="en-IE" dirty="0"/>
              <a:t>A procedure to detect, report and investigate data breaches should be in place.  </a:t>
            </a:r>
          </a:p>
          <a:p>
            <a:r>
              <a:rPr lang="en-IE" dirty="0"/>
              <a:t>It is imperative that Data Breaches or possible Data Breaches are not ignored in the hope that no one will notice, they must be investigated and reported if appropriate to do so.  </a:t>
            </a:r>
          </a:p>
          <a:p>
            <a:r>
              <a:rPr lang="en-IE" dirty="0"/>
              <a:t>Advice on data protection queries can be obtained on the gaa website </a:t>
            </a:r>
            <a:r>
              <a:rPr lang="en-IE" u="sng" dirty="0">
                <a:hlinkClick r:id="rId2"/>
              </a:rPr>
              <a:t>http://www.gaa.ie/dataprotection</a:t>
            </a:r>
            <a:r>
              <a:rPr lang="en-IE" dirty="0"/>
              <a:t> or by emailing </a:t>
            </a:r>
            <a:r>
              <a:rPr lang="en-IE" u="sng" dirty="0">
                <a:hlinkClick r:id="rId3"/>
              </a:rPr>
              <a:t>dataprotection@gaa.ie</a:t>
            </a:r>
            <a:r>
              <a:rPr lang="en-IE" dirty="0"/>
              <a:t>.  </a:t>
            </a:r>
          </a:p>
          <a:p>
            <a:endParaRPr lang="en-IE" dirty="0"/>
          </a:p>
        </p:txBody>
      </p:sp>
      <p:sp>
        <p:nvSpPr>
          <p:cNvPr id="12" name="TextBox 11">
            <a:extLst>
              <a:ext uri="{FF2B5EF4-FFF2-40B4-BE49-F238E27FC236}">
                <a16:creationId xmlns="" xmlns:a16="http://schemas.microsoft.com/office/drawing/2014/main" id="{B1227369-624D-4B19-99AF-8A8FAD806119}"/>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DF1E8CB9-1B3C-443B-BCAD-5AB7E81D87A0}"/>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69D9B5D6-2479-452A-AA2B-C0FF48FEA4EB}"/>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8487A547-2D41-48D4-B7C5-B2FB14D9494D}"/>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2E4EDC90-CD67-4CB4-9E6D-023A3A734BAB}"/>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FC0DC09B-8E15-44BD-8D36-DED946D8DD44}"/>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5B4A2CD5-F34C-488D-9D9A-70CF55414B30}"/>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74320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705678" y="1366987"/>
            <a:ext cx="10366710" cy="4967138"/>
          </a:xfrm>
        </p:spPr>
        <p:txBody>
          <a:bodyPr>
            <a:normAutofit fontScale="85000" lnSpcReduction="10000"/>
          </a:bodyPr>
          <a:lstStyle/>
          <a:p>
            <a:pPr marL="0" indent="0">
              <a:buNone/>
            </a:pPr>
            <a:endParaRPr lang="en-IE" dirty="0"/>
          </a:p>
          <a:p>
            <a:r>
              <a:rPr lang="en-IE" dirty="0"/>
              <a:t>GDPR seeks to ensure that all significant new processes, initiatives or projects undertaken consider and ensure GDPR compliance  </a:t>
            </a:r>
          </a:p>
          <a:p>
            <a:r>
              <a:rPr lang="en-IE" dirty="0"/>
              <a:t>The concept of ‘Privacy by Design and by Default’ is a key theme within GDPR</a:t>
            </a:r>
          </a:p>
          <a:p>
            <a:r>
              <a:rPr lang="en-IE" dirty="0"/>
              <a:t>This requires that a Data Protection Impact Assessment must be undertaken to understand the potential impact of that project / initiative on the privacy of individuals prior to the processing taking place</a:t>
            </a:r>
          </a:p>
          <a:p>
            <a:r>
              <a:rPr lang="en-IE" dirty="0"/>
              <a:t>GAA Clubs that are considering projects with ‘high risk’ processing (i.e. new technology) or installing CCTV should conduct a Data Privacy Impact Assessment </a:t>
            </a:r>
          </a:p>
          <a:p>
            <a:r>
              <a:rPr lang="en-IE" dirty="0"/>
              <a:t>A Data Privacy Impact Assessment can be conducted by meeting relevant stakeholders, identifying potential privacy issues and agreeing ways to mitigate the risk of issues occurring </a:t>
            </a:r>
          </a:p>
          <a:p>
            <a:r>
              <a:rPr lang="en-IE" dirty="0"/>
              <a:t>Data Protection Impact Assessments must be documented and retained</a:t>
            </a:r>
          </a:p>
          <a:p>
            <a:endParaRPr lang="en-IE" dirty="0"/>
          </a:p>
        </p:txBody>
      </p:sp>
      <p:sp>
        <p:nvSpPr>
          <p:cNvPr id="12" name="Title 1">
            <a:extLst>
              <a:ext uri="{FF2B5EF4-FFF2-40B4-BE49-F238E27FC236}">
                <a16:creationId xmlns="" xmlns:a16="http://schemas.microsoft.com/office/drawing/2014/main" id="{01BA0E14-DD6E-4ED8-AC27-EF7D80928C3A}"/>
              </a:ext>
            </a:extLst>
          </p:cNvPr>
          <p:cNvSpPr txBox="1">
            <a:spLocks/>
          </p:cNvSpPr>
          <p:nvPr/>
        </p:nvSpPr>
        <p:spPr>
          <a:xfrm>
            <a:off x="838200" y="914400"/>
            <a:ext cx="1051560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IE" dirty="0"/>
              <a:t>Step 10 – Data Protection Impact Assessments</a:t>
            </a:r>
          </a:p>
        </p:txBody>
      </p:sp>
      <p:sp>
        <p:nvSpPr>
          <p:cNvPr id="15" name="TextBox 14">
            <a:extLst>
              <a:ext uri="{FF2B5EF4-FFF2-40B4-BE49-F238E27FC236}">
                <a16:creationId xmlns="" xmlns:a16="http://schemas.microsoft.com/office/drawing/2014/main" id="{3CFCFB73-B8F9-4710-B49A-A07BC602EB20}"/>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6" name="TextBox 15">
            <a:extLst>
              <a:ext uri="{FF2B5EF4-FFF2-40B4-BE49-F238E27FC236}">
                <a16:creationId xmlns="" xmlns:a16="http://schemas.microsoft.com/office/drawing/2014/main" id="{7BA46FBF-AA66-492A-923E-749BF427E4E8}"/>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7" name="TextBox 16">
            <a:extLst>
              <a:ext uri="{FF2B5EF4-FFF2-40B4-BE49-F238E27FC236}">
                <a16:creationId xmlns="" xmlns:a16="http://schemas.microsoft.com/office/drawing/2014/main" id="{676470BE-462C-4247-A63B-9B5887D6E70B}"/>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8" name="TextBox 17">
            <a:extLst>
              <a:ext uri="{FF2B5EF4-FFF2-40B4-BE49-F238E27FC236}">
                <a16:creationId xmlns="" xmlns:a16="http://schemas.microsoft.com/office/drawing/2014/main" id="{D227E40E-18CF-4696-8E33-27909FF9C948}"/>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9" name="TextBox 18">
            <a:extLst>
              <a:ext uri="{FF2B5EF4-FFF2-40B4-BE49-F238E27FC236}">
                <a16:creationId xmlns="" xmlns:a16="http://schemas.microsoft.com/office/drawing/2014/main" id="{DD290087-F997-450E-B41E-A0A271C21AE7}"/>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20" name="TextBox 19">
            <a:extLst>
              <a:ext uri="{FF2B5EF4-FFF2-40B4-BE49-F238E27FC236}">
                <a16:creationId xmlns="" xmlns:a16="http://schemas.microsoft.com/office/drawing/2014/main" id="{3F1128C7-3F3F-49AC-BD85-8F53BF517946}"/>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1" name="TextBox 20">
            <a:extLst>
              <a:ext uri="{FF2B5EF4-FFF2-40B4-BE49-F238E27FC236}">
                <a16:creationId xmlns="" xmlns:a16="http://schemas.microsoft.com/office/drawing/2014/main" id="{8EDA94D1-A918-474E-8B61-557800145000}"/>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166021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11 - Data Protection Officers</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200" y="1690688"/>
            <a:ext cx="10780643" cy="4351338"/>
          </a:xfrm>
        </p:spPr>
        <p:txBody>
          <a:bodyPr>
            <a:normAutofit/>
          </a:bodyPr>
          <a:lstStyle/>
          <a:p>
            <a:r>
              <a:rPr lang="en-IE" dirty="0"/>
              <a:t>Every GAA Club should identify someone to coordinate their approach to meeting their Data Protection obligations  </a:t>
            </a:r>
          </a:p>
          <a:p>
            <a:r>
              <a:rPr lang="en-IE" dirty="0"/>
              <a:t>This will involve identifying and recording the specific locations where data is held in each club, ensuring that access to the data is controlled, ensuring that consent is obtained in the appropriate manner and maintained accordingly </a:t>
            </a:r>
          </a:p>
          <a:p>
            <a:r>
              <a:rPr lang="en-IE" dirty="0"/>
              <a:t>The GAA centrally will have expertise available for any Data Protection queries that require additional / legal advice.  Queries of this nature can be submitted to </a:t>
            </a:r>
            <a:r>
              <a:rPr lang="en-IE" u="sng" dirty="0">
                <a:hlinkClick r:id="rId2"/>
              </a:rPr>
              <a:t>dataprotection@gaa.ie</a:t>
            </a:r>
            <a:endParaRPr lang="en-IE" dirty="0"/>
          </a:p>
          <a:p>
            <a:endParaRPr lang="en-IE" dirty="0"/>
          </a:p>
        </p:txBody>
      </p:sp>
      <p:sp>
        <p:nvSpPr>
          <p:cNvPr id="12" name="TextBox 11">
            <a:extLst>
              <a:ext uri="{FF2B5EF4-FFF2-40B4-BE49-F238E27FC236}">
                <a16:creationId xmlns="" xmlns:a16="http://schemas.microsoft.com/office/drawing/2014/main" id="{DC666B52-7B54-4E7B-8658-85810C71425A}"/>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BF5BD480-BCDE-4DAD-A6CC-2A4552E00B4C}"/>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44FB69D4-4509-45F8-A65D-D7EBBB0D571B}"/>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CEA1FDF4-66AB-4045-8366-09F3AA8557D6}"/>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AEB773C2-305E-40D3-8827-9CF2C3206329}"/>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DF4C568A-51F9-4A08-99B0-450B6B03DC35}"/>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B4D2B45E-2271-4AA8-93A2-1153B03CAE94}"/>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20622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12 - International Organisations</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199" y="1502360"/>
            <a:ext cx="10810461" cy="4351338"/>
          </a:xfrm>
        </p:spPr>
        <p:txBody>
          <a:bodyPr>
            <a:normAutofit/>
          </a:bodyPr>
          <a:lstStyle/>
          <a:p>
            <a:pPr marL="0" indent="0">
              <a:buNone/>
            </a:pPr>
            <a:endParaRPr lang="en-IE" dirty="0"/>
          </a:p>
          <a:p>
            <a:r>
              <a:rPr lang="en-IE" dirty="0"/>
              <a:t>GDPR includes a ‘one-stop shop’ provision for Organisations that operate in more than one jurisdiction</a:t>
            </a:r>
          </a:p>
          <a:p>
            <a:r>
              <a:rPr lang="en-IE" dirty="0"/>
              <a:t>A Lead Supervisory Authority can be nominated </a:t>
            </a:r>
          </a:p>
          <a:p>
            <a:r>
              <a:rPr lang="en-IE" dirty="0"/>
              <a:t>For the GAA this will be the Data Protection Commissioner, based in </a:t>
            </a:r>
            <a:r>
              <a:rPr lang="en-IE" dirty="0" err="1"/>
              <a:t>Portlaoise</a:t>
            </a:r>
            <a:endParaRPr lang="en-IE" dirty="0"/>
          </a:p>
          <a:p>
            <a:endParaRPr lang="en-IE" dirty="0"/>
          </a:p>
        </p:txBody>
      </p:sp>
      <p:sp>
        <p:nvSpPr>
          <p:cNvPr id="12" name="TextBox 11">
            <a:extLst>
              <a:ext uri="{FF2B5EF4-FFF2-40B4-BE49-F238E27FC236}">
                <a16:creationId xmlns="" xmlns:a16="http://schemas.microsoft.com/office/drawing/2014/main" id="{62AF644D-1719-46C6-B327-84E5C27C4340}"/>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001B7E4D-A363-4056-A50D-5D260CD92E96}"/>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0EE75F24-7EF0-43D2-92AD-0DEC1BFB2884}"/>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3AD6FD1C-7B41-4570-9D7D-C06ED18B302E}"/>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45765E84-E1A8-4008-A3AB-DF89399A0D5C}"/>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7FEA8F8F-9E65-4753-B702-24C335064CED}"/>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8A83E813-D864-4899-BF6F-7B2D57D6DF58}"/>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3579864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GDPR Timelines</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199" y="1502360"/>
            <a:ext cx="10263809" cy="4351338"/>
          </a:xfrm>
        </p:spPr>
        <p:txBody>
          <a:bodyPr>
            <a:normAutofit fontScale="92500" lnSpcReduction="10000"/>
          </a:bodyPr>
          <a:lstStyle/>
          <a:p>
            <a:pPr marL="0" indent="0">
              <a:buNone/>
            </a:pPr>
            <a:endParaRPr lang="en-IE" dirty="0"/>
          </a:p>
          <a:p>
            <a:r>
              <a:rPr lang="en-IE" dirty="0"/>
              <a:t>GDPR is coming into effect on May 25</a:t>
            </a:r>
            <a:r>
              <a:rPr lang="en-IE" baseline="30000" dirty="0"/>
              <a:t>th</a:t>
            </a:r>
            <a:r>
              <a:rPr lang="en-IE" dirty="0"/>
              <a:t> 2018</a:t>
            </a:r>
          </a:p>
          <a:p>
            <a:r>
              <a:rPr lang="en-IE" dirty="0"/>
              <a:t>All data processing from that date will legally be required to comply with GDPR.</a:t>
            </a:r>
          </a:p>
          <a:p>
            <a:r>
              <a:rPr lang="en-IE" dirty="0"/>
              <a:t>There are consultations and working groups on-going within the EU and Member States to produce guidance on certain elements of the regulations.</a:t>
            </a:r>
          </a:p>
          <a:p>
            <a:r>
              <a:rPr lang="en-IE" dirty="0"/>
              <a:t>Recital 171 of GDPR makes allowance to bring ‘non-GDPR’ processing already underway into compliance within 2 years.</a:t>
            </a:r>
          </a:p>
          <a:p>
            <a:r>
              <a:rPr lang="en-IE" dirty="0"/>
              <a:t>If consent was already obtained in a manner consistent with GDPR, it is not necessary to obtain consent again (immediately after May 25</a:t>
            </a:r>
            <a:r>
              <a:rPr lang="en-IE" baseline="30000" dirty="0"/>
              <a:t>th</a:t>
            </a:r>
            <a:r>
              <a:rPr lang="en-IE" dirty="0"/>
              <a:t>).</a:t>
            </a:r>
          </a:p>
          <a:p>
            <a:endParaRPr lang="en-IE" dirty="0"/>
          </a:p>
          <a:p>
            <a:endParaRPr lang="en-IE" dirty="0"/>
          </a:p>
        </p:txBody>
      </p:sp>
      <p:sp>
        <p:nvSpPr>
          <p:cNvPr id="12" name="TextBox 11">
            <a:extLst>
              <a:ext uri="{FF2B5EF4-FFF2-40B4-BE49-F238E27FC236}">
                <a16:creationId xmlns="" xmlns:a16="http://schemas.microsoft.com/office/drawing/2014/main" id="{DDD7F791-49F5-4A87-A933-D36FDC18245A}"/>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3D42673C-43CA-4B1A-B4ED-50479011971F}"/>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E623233F-08A8-422A-BE8D-1A59841B2A47}"/>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5" name="TextBox 14">
            <a:extLst>
              <a:ext uri="{FF2B5EF4-FFF2-40B4-BE49-F238E27FC236}">
                <a16:creationId xmlns="" xmlns:a16="http://schemas.microsoft.com/office/drawing/2014/main" id="{76D150DF-9C90-4BEF-B6A2-6D7FFFB14A3B}"/>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E0177E5B-A812-455C-92EC-4556A76DECA7}"/>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79EB81E2-1313-46D7-8DFF-DF030365995E}"/>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330F7D5D-D1E7-40CF-8A82-C1AE2B0941DD}"/>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196862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Impacts on the GAA</a:t>
            </a:r>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p:txBody>
          <a:bodyPr>
            <a:normAutofit/>
          </a:bodyPr>
          <a:lstStyle/>
          <a:p>
            <a:pPr lvl="0"/>
            <a:r>
              <a:rPr lang="en-IE" sz="2400" dirty="0"/>
              <a:t>GDPR places responsibilities on GAA units to comply and to demonstrate compliance</a:t>
            </a:r>
          </a:p>
          <a:p>
            <a:pPr lvl="1"/>
            <a:r>
              <a:rPr lang="en-IE" sz="2000" dirty="0"/>
              <a:t>Consent needs to be obtained and refreshed regularly</a:t>
            </a:r>
          </a:p>
          <a:p>
            <a:pPr lvl="1"/>
            <a:r>
              <a:rPr lang="en-IE" sz="2000" dirty="0"/>
              <a:t>Privacy statements need to be updated</a:t>
            </a:r>
          </a:p>
          <a:p>
            <a:pPr lvl="1"/>
            <a:r>
              <a:rPr lang="en-IE" sz="2000" dirty="0"/>
              <a:t>Information needs to be protected and accurate</a:t>
            </a:r>
          </a:p>
          <a:p>
            <a:pPr lvl="1"/>
            <a:r>
              <a:rPr lang="en-IE" sz="2000" dirty="0"/>
              <a:t>Specific locations of information must be known</a:t>
            </a:r>
          </a:p>
          <a:p>
            <a:pPr lvl="1"/>
            <a:r>
              <a:rPr lang="en-IE" sz="2000" dirty="0"/>
              <a:t>Subject Access Requests must be facilitated (1 month)</a:t>
            </a:r>
          </a:p>
          <a:p>
            <a:pPr lvl="1"/>
            <a:r>
              <a:rPr lang="en-IE" sz="2000" dirty="0"/>
              <a:t>Breaches must be reported within 72 hours</a:t>
            </a:r>
          </a:p>
          <a:p>
            <a:pPr lvl="1"/>
            <a:r>
              <a:rPr lang="en-IE" sz="2000" dirty="0"/>
              <a:t>Privacy by design and by default must be adopted</a:t>
            </a:r>
          </a:p>
          <a:p>
            <a:pPr lvl="0"/>
            <a:r>
              <a:rPr lang="en-IE" sz="2400" dirty="0"/>
              <a:t>New procedures must be implemented to enable the above throughout the </a:t>
            </a:r>
            <a:r>
              <a:rPr lang="en-IE" sz="2400" b="1" dirty="0"/>
              <a:t>lifecycle of the data</a:t>
            </a:r>
          </a:p>
          <a:p>
            <a:pPr lvl="0"/>
            <a:endParaRPr lang="en-IE" dirty="0"/>
          </a:p>
          <a:p>
            <a:endParaRPr lang="en-IE" dirty="0"/>
          </a:p>
        </p:txBody>
      </p:sp>
      <p:sp>
        <p:nvSpPr>
          <p:cNvPr id="12" name="TextBox 11">
            <a:extLst>
              <a:ext uri="{FF2B5EF4-FFF2-40B4-BE49-F238E27FC236}">
                <a16:creationId xmlns="" xmlns:a16="http://schemas.microsoft.com/office/drawing/2014/main" id="{7EF8C176-F5AB-451A-9A9C-7A04137656F5}"/>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5155AC38-7D18-4416-A5DC-F89320053FCA}"/>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29000383-65A5-4004-8896-3AD0178A10EA}"/>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5" name="TextBox 14">
            <a:extLst>
              <a:ext uri="{FF2B5EF4-FFF2-40B4-BE49-F238E27FC236}">
                <a16:creationId xmlns="" xmlns:a16="http://schemas.microsoft.com/office/drawing/2014/main" id="{8C87C3CE-C9C5-4763-99D0-7BC079ACDACD}"/>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bg1"/>
                </a:solidFill>
              </a:rPr>
              <a:t>Impact on us</a:t>
            </a:r>
          </a:p>
        </p:txBody>
      </p:sp>
      <p:sp>
        <p:nvSpPr>
          <p:cNvPr id="16" name="TextBox 15">
            <a:extLst>
              <a:ext uri="{FF2B5EF4-FFF2-40B4-BE49-F238E27FC236}">
                <a16:creationId xmlns="" xmlns:a16="http://schemas.microsoft.com/office/drawing/2014/main" id="{71DB2498-6C51-42BB-AAFA-965F2537524A}"/>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885553B2-87B5-4980-B17B-19D4EAA00ED7}"/>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632AC542-AD8A-408D-AB12-57652C5C1DDE}"/>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412814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Information Life Cycle</a:t>
            </a:r>
          </a:p>
        </p:txBody>
      </p:sp>
      <p:graphicFrame>
        <p:nvGraphicFramePr>
          <p:cNvPr id="7" name="Content Placeholder 6">
            <a:extLst>
              <a:ext uri="{FF2B5EF4-FFF2-40B4-BE49-F238E27FC236}">
                <a16:creationId xmlns="" xmlns:a16="http://schemas.microsoft.com/office/drawing/2014/main" id="{95C8632E-1764-41E3-859C-313F0381A17B}"/>
              </a:ext>
            </a:extLst>
          </p:cNvPr>
          <p:cNvGraphicFramePr>
            <a:graphicFrameLocks noGrp="1"/>
          </p:cNvGraphicFramePr>
          <p:nvPr>
            <p:ph idx="1"/>
            <p:extLst>
              <p:ext uri="{D42A27DB-BD31-4B8C-83A1-F6EECF244321}">
                <p14:modId xmlns:p14="http://schemas.microsoft.com/office/powerpoint/2010/main" xmlns="" val="3105418339"/>
              </p:ext>
            </p:extLst>
          </p:nvPr>
        </p:nvGraphicFramePr>
        <p:xfrm>
          <a:off x="2152651" y="2416751"/>
          <a:ext cx="5190259" cy="3716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 xmlns:a16="http://schemas.microsoft.com/office/drawing/2014/main" id="{1F6C46B2-12CD-4822-A389-C5F2F9C40026}"/>
              </a:ext>
            </a:extLst>
          </p:cNvPr>
          <p:cNvSpPr txBox="1"/>
          <p:nvPr/>
        </p:nvSpPr>
        <p:spPr>
          <a:xfrm>
            <a:off x="7087002" y="3005030"/>
            <a:ext cx="4094520" cy="2031325"/>
          </a:xfrm>
          <a:prstGeom prst="rect">
            <a:avLst/>
          </a:prstGeom>
          <a:noFill/>
        </p:spPr>
        <p:txBody>
          <a:bodyPr wrap="square" rtlCol="0">
            <a:spAutoFit/>
          </a:bodyPr>
          <a:lstStyle/>
          <a:p>
            <a:pPr marL="342900" indent="-342900">
              <a:buFont typeface="+mj-lt"/>
              <a:buAutoNum type="arabicPeriod"/>
            </a:pPr>
            <a:r>
              <a:rPr lang="en-IE" b="1" dirty="0"/>
              <a:t>Capture</a:t>
            </a:r>
            <a:r>
              <a:rPr lang="en-IE" dirty="0"/>
              <a:t> – Obtain and record information</a:t>
            </a:r>
          </a:p>
          <a:p>
            <a:pPr marL="342900" indent="-342900">
              <a:buFont typeface="+mj-lt"/>
              <a:buAutoNum type="arabicPeriod"/>
            </a:pPr>
            <a:r>
              <a:rPr lang="en-IE" b="1" dirty="0"/>
              <a:t>Store</a:t>
            </a:r>
            <a:r>
              <a:rPr lang="en-IE" dirty="0"/>
              <a:t> – Save the information electronically or in paper format</a:t>
            </a:r>
          </a:p>
          <a:p>
            <a:pPr marL="342900" indent="-342900">
              <a:buFont typeface="+mj-lt"/>
              <a:buAutoNum type="arabicPeriod"/>
            </a:pPr>
            <a:r>
              <a:rPr lang="en-IE" b="1" dirty="0"/>
              <a:t>Use</a:t>
            </a:r>
            <a:r>
              <a:rPr lang="en-IE" dirty="0"/>
              <a:t> – Use or reuse information </a:t>
            </a:r>
          </a:p>
          <a:p>
            <a:pPr marL="342900" indent="-342900">
              <a:buFont typeface="+mj-lt"/>
              <a:buAutoNum type="arabicPeriod"/>
            </a:pPr>
            <a:r>
              <a:rPr lang="en-IE" b="1" dirty="0"/>
              <a:t>Destroy</a:t>
            </a:r>
            <a:r>
              <a:rPr lang="en-IE" dirty="0"/>
              <a:t> – Delete, erase or shred information</a:t>
            </a:r>
          </a:p>
        </p:txBody>
      </p:sp>
      <p:sp>
        <p:nvSpPr>
          <p:cNvPr id="9" name="TextBox 8">
            <a:extLst>
              <a:ext uri="{FF2B5EF4-FFF2-40B4-BE49-F238E27FC236}">
                <a16:creationId xmlns="" xmlns:a16="http://schemas.microsoft.com/office/drawing/2014/main" id="{07908F80-8CF7-4114-A03C-C242CAD9CCE7}"/>
              </a:ext>
            </a:extLst>
          </p:cNvPr>
          <p:cNvSpPr txBox="1"/>
          <p:nvPr/>
        </p:nvSpPr>
        <p:spPr>
          <a:xfrm>
            <a:off x="838200" y="1690689"/>
            <a:ext cx="8887695" cy="369332"/>
          </a:xfrm>
          <a:prstGeom prst="rect">
            <a:avLst/>
          </a:prstGeom>
          <a:noFill/>
        </p:spPr>
        <p:txBody>
          <a:bodyPr wrap="square" rtlCol="0">
            <a:spAutoFit/>
          </a:bodyPr>
          <a:lstStyle/>
          <a:p>
            <a:r>
              <a:rPr lang="en-IE" dirty="0"/>
              <a:t>The diagram below illustrates four main stages in the life cycle of information</a:t>
            </a:r>
          </a:p>
        </p:txBody>
      </p:sp>
      <p:sp>
        <p:nvSpPr>
          <p:cNvPr id="17" name="TextBox 16">
            <a:extLst>
              <a:ext uri="{FF2B5EF4-FFF2-40B4-BE49-F238E27FC236}">
                <a16:creationId xmlns="" xmlns:a16="http://schemas.microsoft.com/office/drawing/2014/main" id="{2E65297D-DF3C-45BF-BACD-66EADE601F3B}"/>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8" name="TextBox 17">
            <a:extLst>
              <a:ext uri="{FF2B5EF4-FFF2-40B4-BE49-F238E27FC236}">
                <a16:creationId xmlns="" xmlns:a16="http://schemas.microsoft.com/office/drawing/2014/main" id="{28C0C277-648F-4273-9A34-50A52FCC6C20}"/>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9" name="TextBox 18">
            <a:extLst>
              <a:ext uri="{FF2B5EF4-FFF2-40B4-BE49-F238E27FC236}">
                <a16:creationId xmlns="" xmlns:a16="http://schemas.microsoft.com/office/drawing/2014/main" id="{5C6C868F-51CD-4461-B696-BC54D812BC40}"/>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0" name="TextBox 19">
            <a:extLst>
              <a:ext uri="{FF2B5EF4-FFF2-40B4-BE49-F238E27FC236}">
                <a16:creationId xmlns="" xmlns:a16="http://schemas.microsoft.com/office/drawing/2014/main" id="{16FD91A3-DAF2-4EC3-B218-7F3EDB2F1755}"/>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bg1"/>
                </a:solidFill>
              </a:rPr>
              <a:t>Impact on us</a:t>
            </a:r>
          </a:p>
        </p:txBody>
      </p:sp>
      <p:sp>
        <p:nvSpPr>
          <p:cNvPr id="21" name="TextBox 20">
            <a:extLst>
              <a:ext uri="{FF2B5EF4-FFF2-40B4-BE49-F238E27FC236}">
                <a16:creationId xmlns="" xmlns:a16="http://schemas.microsoft.com/office/drawing/2014/main" id="{DAF33C6B-175B-40FB-9082-CECD9713E088}"/>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22" name="TextBox 21">
            <a:extLst>
              <a:ext uri="{FF2B5EF4-FFF2-40B4-BE49-F238E27FC236}">
                <a16:creationId xmlns="" xmlns:a16="http://schemas.microsoft.com/office/drawing/2014/main" id="{D228E13A-B81B-496C-AF14-422D649C2F36}"/>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3" name="TextBox 22">
            <a:extLst>
              <a:ext uri="{FF2B5EF4-FFF2-40B4-BE49-F238E27FC236}">
                <a16:creationId xmlns="" xmlns:a16="http://schemas.microsoft.com/office/drawing/2014/main" id="{FA1CEAAC-6F19-4D7B-98F8-D166C29F07DC}"/>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593585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GDPR Information Life Cycle</a:t>
            </a:r>
          </a:p>
        </p:txBody>
      </p:sp>
      <p:sp>
        <p:nvSpPr>
          <p:cNvPr id="8" name="TextBox 7">
            <a:extLst>
              <a:ext uri="{FF2B5EF4-FFF2-40B4-BE49-F238E27FC236}">
                <a16:creationId xmlns="" xmlns:a16="http://schemas.microsoft.com/office/drawing/2014/main" id="{1F6C46B2-12CD-4822-A389-C5F2F9C40026}"/>
              </a:ext>
            </a:extLst>
          </p:cNvPr>
          <p:cNvSpPr txBox="1"/>
          <p:nvPr/>
        </p:nvSpPr>
        <p:spPr>
          <a:xfrm>
            <a:off x="5495636" y="2044998"/>
            <a:ext cx="6003938" cy="4616648"/>
          </a:xfrm>
          <a:prstGeom prst="rect">
            <a:avLst/>
          </a:prstGeom>
          <a:noFill/>
        </p:spPr>
        <p:txBody>
          <a:bodyPr wrap="square" rtlCol="0">
            <a:spAutoFit/>
          </a:bodyPr>
          <a:lstStyle/>
          <a:p>
            <a:r>
              <a:rPr lang="en-IE" sz="2000" b="1" dirty="0"/>
              <a:t>Capture</a:t>
            </a:r>
            <a:r>
              <a:rPr lang="en-IE" sz="2000" dirty="0"/>
              <a:t> </a:t>
            </a:r>
          </a:p>
          <a:p>
            <a:pPr marL="342900" indent="-342900">
              <a:buFont typeface="+mj-lt"/>
              <a:buAutoNum type="arabicPeriod"/>
            </a:pPr>
            <a:r>
              <a:rPr lang="en-IE" sz="1600" dirty="0"/>
              <a:t>What you are allowed to capture</a:t>
            </a:r>
          </a:p>
          <a:p>
            <a:pPr marL="342900" indent="-342900">
              <a:buFont typeface="+mj-lt"/>
              <a:buAutoNum type="arabicPeriod"/>
            </a:pPr>
            <a:r>
              <a:rPr lang="en-IE" sz="1600" dirty="0"/>
              <a:t>How you may do so</a:t>
            </a:r>
          </a:p>
          <a:p>
            <a:pPr marL="342900" indent="-342900">
              <a:buFont typeface="+mj-lt"/>
              <a:buAutoNum type="arabicPeriod"/>
            </a:pPr>
            <a:r>
              <a:rPr lang="en-IE" sz="1600" dirty="0"/>
              <a:t>What you must tell the person in advance </a:t>
            </a:r>
          </a:p>
          <a:p>
            <a:pPr marL="342900" indent="-342900">
              <a:buFont typeface="+mj-lt"/>
              <a:buAutoNum type="arabicPeriod"/>
            </a:pPr>
            <a:r>
              <a:rPr lang="en-IE" sz="1600" dirty="0"/>
              <a:t>What you must get from them (their permission)</a:t>
            </a:r>
          </a:p>
          <a:p>
            <a:r>
              <a:rPr lang="en-IE" sz="2000" b="1" dirty="0"/>
              <a:t>Store</a:t>
            </a:r>
            <a:r>
              <a:rPr lang="en-IE" sz="2000" dirty="0"/>
              <a:t> </a:t>
            </a:r>
          </a:p>
          <a:p>
            <a:pPr marL="342900" indent="-342900">
              <a:buFont typeface="+mj-lt"/>
              <a:buAutoNum type="arabicPeriod"/>
            </a:pPr>
            <a:r>
              <a:rPr lang="en-IE" sz="1600" dirty="0"/>
              <a:t>How you must store it</a:t>
            </a:r>
          </a:p>
          <a:p>
            <a:pPr marL="342900" indent="-342900">
              <a:buFont typeface="+mj-lt"/>
              <a:buAutoNum type="arabicPeriod"/>
            </a:pPr>
            <a:r>
              <a:rPr lang="en-IE" sz="1600" dirty="0"/>
              <a:t>Where it can be stored</a:t>
            </a:r>
          </a:p>
          <a:p>
            <a:pPr marL="342900" indent="-342900">
              <a:buFont typeface="+mj-lt"/>
              <a:buAutoNum type="arabicPeriod"/>
            </a:pPr>
            <a:r>
              <a:rPr lang="en-IE" sz="1600" dirty="0"/>
              <a:t>Obligations of third parties</a:t>
            </a:r>
          </a:p>
          <a:p>
            <a:pPr marL="342900" indent="-342900">
              <a:buFont typeface="+mj-lt"/>
              <a:buAutoNum type="arabicPeriod"/>
            </a:pPr>
            <a:r>
              <a:rPr lang="en-IE" sz="1600" dirty="0"/>
              <a:t>What happens if you lose it</a:t>
            </a:r>
          </a:p>
          <a:p>
            <a:r>
              <a:rPr lang="en-IE" sz="2000" b="1" dirty="0"/>
              <a:t>Use</a:t>
            </a:r>
          </a:p>
          <a:p>
            <a:pPr marL="342900" indent="-342900">
              <a:buFont typeface="+mj-lt"/>
              <a:buAutoNum type="arabicPeriod"/>
            </a:pPr>
            <a:r>
              <a:rPr lang="en-IE" sz="1600" dirty="0"/>
              <a:t>What you can use it for </a:t>
            </a:r>
          </a:p>
          <a:p>
            <a:pPr marL="342900" indent="-342900">
              <a:buFont typeface="+mj-lt"/>
              <a:buAutoNum type="arabicPeriod"/>
            </a:pPr>
            <a:r>
              <a:rPr lang="en-IE" sz="1600" dirty="0"/>
              <a:t>What you can’t use it for</a:t>
            </a:r>
            <a:r>
              <a:rPr lang="en-IE" sz="2000" dirty="0"/>
              <a:t> </a:t>
            </a:r>
          </a:p>
          <a:p>
            <a:r>
              <a:rPr lang="en-IE" sz="2000" b="1" dirty="0"/>
              <a:t>Destroy</a:t>
            </a:r>
            <a:r>
              <a:rPr lang="en-IE" sz="2000" dirty="0"/>
              <a:t> </a:t>
            </a:r>
          </a:p>
          <a:p>
            <a:pPr marL="342900" indent="-342900">
              <a:buFont typeface="+mj-lt"/>
              <a:buAutoNum type="arabicPeriod"/>
            </a:pPr>
            <a:r>
              <a:rPr lang="en-IE" sz="1600" dirty="0"/>
              <a:t>How long you can keep it for</a:t>
            </a:r>
          </a:p>
          <a:p>
            <a:pPr marL="342900" indent="-342900">
              <a:buFont typeface="+mj-lt"/>
              <a:buAutoNum type="arabicPeriod"/>
            </a:pPr>
            <a:r>
              <a:rPr lang="en-IE" sz="1600" dirty="0"/>
              <a:t>When you must destroy information</a:t>
            </a:r>
          </a:p>
          <a:p>
            <a:endParaRPr lang="en-IE" dirty="0"/>
          </a:p>
        </p:txBody>
      </p:sp>
      <p:sp>
        <p:nvSpPr>
          <p:cNvPr id="9" name="TextBox 8">
            <a:extLst>
              <a:ext uri="{FF2B5EF4-FFF2-40B4-BE49-F238E27FC236}">
                <a16:creationId xmlns="" xmlns:a16="http://schemas.microsoft.com/office/drawing/2014/main" id="{07908F80-8CF7-4114-A03C-C242CAD9CCE7}"/>
              </a:ext>
            </a:extLst>
          </p:cNvPr>
          <p:cNvSpPr txBox="1"/>
          <p:nvPr/>
        </p:nvSpPr>
        <p:spPr>
          <a:xfrm>
            <a:off x="838200" y="1690690"/>
            <a:ext cx="10661374" cy="646331"/>
          </a:xfrm>
          <a:prstGeom prst="rect">
            <a:avLst/>
          </a:prstGeom>
          <a:noFill/>
        </p:spPr>
        <p:txBody>
          <a:bodyPr wrap="square" rtlCol="0">
            <a:spAutoFit/>
          </a:bodyPr>
          <a:lstStyle/>
          <a:p>
            <a:r>
              <a:rPr lang="en-IE" dirty="0"/>
              <a:t>Under GDPR, the information life cycle will remain broadly the same, however there are additional factors to be considered at each stage </a:t>
            </a:r>
          </a:p>
        </p:txBody>
      </p:sp>
      <p:graphicFrame>
        <p:nvGraphicFramePr>
          <p:cNvPr id="10" name="Content Placeholder 6">
            <a:extLst>
              <a:ext uri="{FF2B5EF4-FFF2-40B4-BE49-F238E27FC236}">
                <a16:creationId xmlns="" xmlns:a16="http://schemas.microsoft.com/office/drawing/2014/main" id="{A3854E32-D090-4902-BD72-62EB8B999254}"/>
              </a:ext>
            </a:extLst>
          </p:cNvPr>
          <p:cNvGraphicFramePr>
            <a:graphicFrameLocks/>
          </p:cNvGraphicFramePr>
          <p:nvPr>
            <p:extLst>
              <p:ext uri="{D42A27DB-BD31-4B8C-83A1-F6EECF244321}">
                <p14:modId xmlns:p14="http://schemas.microsoft.com/office/powerpoint/2010/main" xmlns="" val="2101313851"/>
              </p:ext>
            </p:extLst>
          </p:nvPr>
        </p:nvGraphicFramePr>
        <p:xfrm>
          <a:off x="1030873" y="3102334"/>
          <a:ext cx="4051005" cy="3238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 xmlns:a16="http://schemas.microsoft.com/office/drawing/2014/main" id="{27905A9A-6FB4-4D25-B463-2A27B2894CCA}"/>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8" name="TextBox 17">
            <a:extLst>
              <a:ext uri="{FF2B5EF4-FFF2-40B4-BE49-F238E27FC236}">
                <a16:creationId xmlns="" xmlns:a16="http://schemas.microsoft.com/office/drawing/2014/main" id="{3A3934B8-7F87-4CFA-937E-158D38B6A057}"/>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9" name="TextBox 18">
            <a:extLst>
              <a:ext uri="{FF2B5EF4-FFF2-40B4-BE49-F238E27FC236}">
                <a16:creationId xmlns="" xmlns:a16="http://schemas.microsoft.com/office/drawing/2014/main" id="{43A2A1E6-E9ED-49F9-AC47-52C8086BEBC6}"/>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0" name="TextBox 19">
            <a:extLst>
              <a:ext uri="{FF2B5EF4-FFF2-40B4-BE49-F238E27FC236}">
                <a16:creationId xmlns="" xmlns:a16="http://schemas.microsoft.com/office/drawing/2014/main" id="{DB0F281C-C077-4B22-94AF-49CE6C538DF8}"/>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bg1"/>
                </a:solidFill>
              </a:rPr>
              <a:t>Impact on us</a:t>
            </a:r>
          </a:p>
        </p:txBody>
      </p:sp>
      <p:sp>
        <p:nvSpPr>
          <p:cNvPr id="21" name="TextBox 20">
            <a:extLst>
              <a:ext uri="{FF2B5EF4-FFF2-40B4-BE49-F238E27FC236}">
                <a16:creationId xmlns="" xmlns:a16="http://schemas.microsoft.com/office/drawing/2014/main" id="{D72027B7-8E0C-4ADF-B236-F4EAD79D0C06}"/>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22" name="TextBox 21">
            <a:extLst>
              <a:ext uri="{FF2B5EF4-FFF2-40B4-BE49-F238E27FC236}">
                <a16:creationId xmlns="" xmlns:a16="http://schemas.microsoft.com/office/drawing/2014/main" id="{457310B7-1489-4B43-831B-9F0C2A6BDCE1}"/>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3" name="TextBox 22">
            <a:extLst>
              <a:ext uri="{FF2B5EF4-FFF2-40B4-BE49-F238E27FC236}">
                <a16:creationId xmlns="" xmlns:a16="http://schemas.microsoft.com/office/drawing/2014/main" id="{C0856C3D-3FD5-462A-9A91-3009A4B1626D}"/>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571798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GDPR Information Life Cycle</a:t>
            </a:r>
          </a:p>
        </p:txBody>
      </p:sp>
      <p:graphicFrame>
        <p:nvGraphicFramePr>
          <p:cNvPr id="7" name="Content Placeholder 6">
            <a:extLst>
              <a:ext uri="{FF2B5EF4-FFF2-40B4-BE49-F238E27FC236}">
                <a16:creationId xmlns="" xmlns:a16="http://schemas.microsoft.com/office/drawing/2014/main" id="{95C8632E-1764-41E3-859C-313F0381A17B}"/>
              </a:ext>
            </a:extLst>
          </p:cNvPr>
          <p:cNvGraphicFramePr>
            <a:graphicFrameLocks noGrp="1"/>
          </p:cNvGraphicFramePr>
          <p:nvPr>
            <p:ph idx="1"/>
            <p:extLst>
              <p:ext uri="{D42A27DB-BD31-4B8C-83A1-F6EECF244321}">
                <p14:modId xmlns:p14="http://schemas.microsoft.com/office/powerpoint/2010/main" xmlns="" val="2677378584"/>
              </p:ext>
            </p:extLst>
          </p:nvPr>
        </p:nvGraphicFramePr>
        <p:xfrm>
          <a:off x="838200" y="2360439"/>
          <a:ext cx="4361877" cy="3384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 xmlns:a16="http://schemas.microsoft.com/office/drawing/2014/main" id="{1F6C46B2-12CD-4822-A389-C5F2F9C40026}"/>
              </a:ext>
            </a:extLst>
          </p:cNvPr>
          <p:cNvSpPr txBox="1"/>
          <p:nvPr/>
        </p:nvSpPr>
        <p:spPr>
          <a:xfrm>
            <a:off x="5491449" y="2360439"/>
            <a:ext cx="5282568" cy="2031325"/>
          </a:xfrm>
          <a:prstGeom prst="rect">
            <a:avLst/>
          </a:prstGeom>
          <a:noFill/>
        </p:spPr>
        <p:txBody>
          <a:bodyPr wrap="square" rtlCol="0">
            <a:spAutoFit/>
          </a:bodyPr>
          <a:lstStyle/>
          <a:p>
            <a:pPr marL="342900" indent="-342900">
              <a:buFont typeface="+mj-lt"/>
              <a:buAutoNum type="arabicPeriod"/>
            </a:pPr>
            <a:r>
              <a:rPr lang="en-IE" b="1" dirty="0"/>
              <a:t>Data Minimisation </a:t>
            </a:r>
            <a:r>
              <a:rPr lang="en-IE" dirty="0"/>
              <a:t>(Only ask for what is needed)</a:t>
            </a:r>
            <a:endParaRPr lang="en-IE" b="1" dirty="0"/>
          </a:p>
          <a:p>
            <a:pPr marL="342900" indent="-342900">
              <a:buFont typeface="+mj-lt"/>
              <a:buAutoNum type="arabicPeriod"/>
            </a:pPr>
            <a:r>
              <a:rPr lang="en-IE" b="1" dirty="0"/>
              <a:t>Privacy Notices </a:t>
            </a:r>
            <a:r>
              <a:rPr lang="en-IE" dirty="0"/>
              <a:t>(Clearly inform what, why, who and where)</a:t>
            </a:r>
            <a:endParaRPr lang="en-IE" b="1" dirty="0"/>
          </a:p>
          <a:p>
            <a:pPr marL="342900" indent="-342900">
              <a:buFont typeface="+mj-lt"/>
              <a:buAutoNum type="arabicPeriod"/>
            </a:pPr>
            <a:r>
              <a:rPr lang="en-IE" b="1" dirty="0"/>
              <a:t>Data Subject Rights</a:t>
            </a:r>
            <a:r>
              <a:rPr lang="en-IE" dirty="0"/>
              <a:t> (state the persons rights under the legislation)</a:t>
            </a:r>
          </a:p>
          <a:p>
            <a:pPr marL="342900" indent="-342900">
              <a:buFont typeface="+mj-lt"/>
              <a:buAutoNum type="arabicPeriod"/>
            </a:pPr>
            <a:r>
              <a:rPr lang="en-IE" b="1" dirty="0"/>
              <a:t>Obtain Consent </a:t>
            </a:r>
            <a:r>
              <a:rPr lang="en-IE" dirty="0"/>
              <a:t>(consent must be freely given and explicit for the purpose or purposes)</a:t>
            </a:r>
          </a:p>
        </p:txBody>
      </p:sp>
      <p:sp>
        <p:nvSpPr>
          <p:cNvPr id="9" name="TextBox 8">
            <a:extLst>
              <a:ext uri="{FF2B5EF4-FFF2-40B4-BE49-F238E27FC236}">
                <a16:creationId xmlns="" xmlns:a16="http://schemas.microsoft.com/office/drawing/2014/main" id="{07908F80-8CF7-4114-A03C-C242CAD9CCE7}"/>
              </a:ext>
            </a:extLst>
          </p:cNvPr>
          <p:cNvSpPr txBox="1"/>
          <p:nvPr/>
        </p:nvSpPr>
        <p:spPr>
          <a:xfrm>
            <a:off x="838200" y="1690689"/>
            <a:ext cx="8887695" cy="369332"/>
          </a:xfrm>
          <a:prstGeom prst="rect">
            <a:avLst/>
          </a:prstGeom>
          <a:noFill/>
        </p:spPr>
        <p:txBody>
          <a:bodyPr wrap="square" rtlCol="0">
            <a:spAutoFit/>
          </a:bodyPr>
          <a:lstStyle/>
          <a:p>
            <a:r>
              <a:rPr lang="en-IE" b="1" dirty="0"/>
              <a:t>Capturing Information under GDPR</a:t>
            </a:r>
          </a:p>
        </p:txBody>
      </p:sp>
      <p:sp>
        <p:nvSpPr>
          <p:cNvPr id="17" name="TextBox 16">
            <a:extLst>
              <a:ext uri="{FF2B5EF4-FFF2-40B4-BE49-F238E27FC236}">
                <a16:creationId xmlns="" xmlns:a16="http://schemas.microsoft.com/office/drawing/2014/main" id="{EAAA128D-E06B-45F8-86FB-7D7D84D6AE7E}"/>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8" name="TextBox 17">
            <a:extLst>
              <a:ext uri="{FF2B5EF4-FFF2-40B4-BE49-F238E27FC236}">
                <a16:creationId xmlns="" xmlns:a16="http://schemas.microsoft.com/office/drawing/2014/main" id="{042C0C87-3269-406D-994E-70CBB63722A2}"/>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9" name="TextBox 18">
            <a:extLst>
              <a:ext uri="{FF2B5EF4-FFF2-40B4-BE49-F238E27FC236}">
                <a16:creationId xmlns="" xmlns:a16="http://schemas.microsoft.com/office/drawing/2014/main" id="{0839613D-0B62-4F9C-96F3-3BCE6ABCBFB7}"/>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0" name="TextBox 19">
            <a:extLst>
              <a:ext uri="{FF2B5EF4-FFF2-40B4-BE49-F238E27FC236}">
                <a16:creationId xmlns="" xmlns:a16="http://schemas.microsoft.com/office/drawing/2014/main" id="{451E34E8-3C55-4C04-BCFE-48682E3A1B0D}"/>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bg1"/>
                </a:solidFill>
              </a:rPr>
              <a:t>Impact on us</a:t>
            </a:r>
          </a:p>
        </p:txBody>
      </p:sp>
      <p:sp>
        <p:nvSpPr>
          <p:cNvPr id="21" name="TextBox 20">
            <a:extLst>
              <a:ext uri="{FF2B5EF4-FFF2-40B4-BE49-F238E27FC236}">
                <a16:creationId xmlns="" xmlns:a16="http://schemas.microsoft.com/office/drawing/2014/main" id="{0205179E-7E2D-4980-B9B0-4095D2689F33}"/>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22" name="TextBox 21">
            <a:extLst>
              <a:ext uri="{FF2B5EF4-FFF2-40B4-BE49-F238E27FC236}">
                <a16:creationId xmlns="" xmlns:a16="http://schemas.microsoft.com/office/drawing/2014/main" id="{0D9B1C2D-61C3-4CAF-8765-2B17B073D96A}"/>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3" name="TextBox 22">
            <a:extLst>
              <a:ext uri="{FF2B5EF4-FFF2-40B4-BE49-F238E27FC236}">
                <a16:creationId xmlns="" xmlns:a16="http://schemas.microsoft.com/office/drawing/2014/main" id="{C36FA7F8-2DDF-4369-AE2E-D51D660A99BB}"/>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4178915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GDPR Information Life Cycle</a:t>
            </a:r>
          </a:p>
        </p:txBody>
      </p:sp>
      <p:graphicFrame>
        <p:nvGraphicFramePr>
          <p:cNvPr id="7" name="Content Placeholder 6">
            <a:extLst>
              <a:ext uri="{FF2B5EF4-FFF2-40B4-BE49-F238E27FC236}">
                <a16:creationId xmlns="" xmlns:a16="http://schemas.microsoft.com/office/drawing/2014/main" id="{95C8632E-1764-41E3-859C-313F0381A17B}"/>
              </a:ext>
            </a:extLst>
          </p:cNvPr>
          <p:cNvGraphicFramePr>
            <a:graphicFrameLocks noGrp="1"/>
          </p:cNvGraphicFramePr>
          <p:nvPr>
            <p:ph idx="1"/>
            <p:extLst>
              <p:ext uri="{D42A27DB-BD31-4B8C-83A1-F6EECF244321}">
                <p14:modId xmlns:p14="http://schemas.microsoft.com/office/powerpoint/2010/main" xmlns="" val="2795345022"/>
              </p:ext>
            </p:extLst>
          </p:nvPr>
        </p:nvGraphicFramePr>
        <p:xfrm>
          <a:off x="838200" y="2360439"/>
          <a:ext cx="4361877" cy="3324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 xmlns:a16="http://schemas.microsoft.com/office/drawing/2014/main" id="{1F6C46B2-12CD-4822-A389-C5F2F9C40026}"/>
              </a:ext>
            </a:extLst>
          </p:cNvPr>
          <p:cNvSpPr txBox="1"/>
          <p:nvPr/>
        </p:nvSpPr>
        <p:spPr>
          <a:xfrm>
            <a:off x="5411936" y="2083823"/>
            <a:ext cx="5352142" cy="3693319"/>
          </a:xfrm>
          <a:prstGeom prst="rect">
            <a:avLst/>
          </a:prstGeom>
          <a:noFill/>
        </p:spPr>
        <p:txBody>
          <a:bodyPr wrap="square" rtlCol="0">
            <a:spAutoFit/>
          </a:bodyPr>
          <a:lstStyle/>
          <a:p>
            <a:pPr marL="342900" indent="-342900">
              <a:buFont typeface="+mj-lt"/>
              <a:buAutoNum type="arabicPeriod"/>
            </a:pPr>
            <a:r>
              <a:rPr lang="en-IE" b="1" dirty="0"/>
              <a:t>Safe and Secure </a:t>
            </a:r>
            <a:r>
              <a:rPr lang="en-IE" dirty="0"/>
              <a:t>(Information must be stored appropriately</a:t>
            </a:r>
            <a:r>
              <a:rPr lang="en-IE" dirty="0">
                <a:solidFill>
                  <a:srgbClr val="FF0000"/>
                </a:solidFill>
              </a:rPr>
              <a:t> </a:t>
            </a:r>
            <a:r>
              <a:rPr lang="en-IE" dirty="0"/>
              <a:t>e.g. locked cabinets/password protected files)</a:t>
            </a:r>
            <a:endParaRPr lang="en-IE" b="1" dirty="0"/>
          </a:p>
          <a:p>
            <a:pPr marL="342900" indent="-342900">
              <a:buFont typeface="+mj-lt"/>
              <a:buAutoNum type="arabicPeriod"/>
            </a:pPr>
            <a:r>
              <a:rPr lang="en-IE" b="1" dirty="0"/>
              <a:t>Restricted Access </a:t>
            </a:r>
            <a:r>
              <a:rPr lang="en-IE" dirty="0"/>
              <a:t>(Only authorised persons should have access to it)</a:t>
            </a:r>
            <a:endParaRPr lang="en-IE" b="1" dirty="0"/>
          </a:p>
          <a:p>
            <a:pPr marL="342900" indent="-342900">
              <a:buFont typeface="+mj-lt"/>
              <a:buAutoNum type="arabicPeriod"/>
            </a:pPr>
            <a:r>
              <a:rPr lang="en-IE" b="1" dirty="0"/>
              <a:t>Data Inventory </a:t>
            </a:r>
            <a:r>
              <a:rPr lang="en-IE" dirty="0"/>
              <a:t>(Information captured should be recorded)</a:t>
            </a:r>
          </a:p>
          <a:p>
            <a:pPr marL="342900" indent="-342900">
              <a:buFont typeface="+mj-lt"/>
              <a:buAutoNum type="arabicPeriod"/>
            </a:pPr>
            <a:r>
              <a:rPr lang="en-IE" b="1" dirty="0"/>
              <a:t>Subject Access Requests </a:t>
            </a:r>
            <a:r>
              <a:rPr lang="en-IE" dirty="0"/>
              <a:t>(Must be in a position to provide ALL information held)</a:t>
            </a:r>
            <a:endParaRPr lang="en-IE" b="1" dirty="0"/>
          </a:p>
          <a:p>
            <a:pPr marL="342900" indent="-342900">
              <a:buFont typeface="+mj-lt"/>
              <a:buAutoNum type="arabicPeriod"/>
            </a:pPr>
            <a:r>
              <a:rPr lang="en-IE" b="1" dirty="0"/>
              <a:t>Contracts with Data Processors </a:t>
            </a:r>
            <a:r>
              <a:rPr lang="en-IE" dirty="0"/>
              <a:t>(Any third parties must have GDPR contracts in place)</a:t>
            </a:r>
          </a:p>
          <a:p>
            <a:pPr marL="342900" indent="-342900">
              <a:buFont typeface="+mj-lt"/>
              <a:buAutoNum type="arabicPeriod"/>
            </a:pPr>
            <a:r>
              <a:rPr lang="en-IE" b="1" dirty="0"/>
              <a:t>Data Breaches </a:t>
            </a:r>
            <a:r>
              <a:rPr lang="en-IE" dirty="0"/>
              <a:t>(Processes to detect, report and investigate Data Breaches must be in place)</a:t>
            </a:r>
          </a:p>
        </p:txBody>
      </p:sp>
      <p:sp>
        <p:nvSpPr>
          <p:cNvPr id="9" name="TextBox 8">
            <a:extLst>
              <a:ext uri="{FF2B5EF4-FFF2-40B4-BE49-F238E27FC236}">
                <a16:creationId xmlns="" xmlns:a16="http://schemas.microsoft.com/office/drawing/2014/main" id="{07908F80-8CF7-4114-A03C-C242CAD9CCE7}"/>
              </a:ext>
            </a:extLst>
          </p:cNvPr>
          <p:cNvSpPr txBox="1"/>
          <p:nvPr/>
        </p:nvSpPr>
        <p:spPr>
          <a:xfrm>
            <a:off x="838200" y="1690689"/>
            <a:ext cx="8887695" cy="369332"/>
          </a:xfrm>
          <a:prstGeom prst="rect">
            <a:avLst/>
          </a:prstGeom>
          <a:noFill/>
        </p:spPr>
        <p:txBody>
          <a:bodyPr wrap="square" rtlCol="0">
            <a:spAutoFit/>
          </a:bodyPr>
          <a:lstStyle/>
          <a:p>
            <a:r>
              <a:rPr lang="en-IE" b="1" dirty="0"/>
              <a:t>Storing Information under GDPR</a:t>
            </a:r>
          </a:p>
        </p:txBody>
      </p:sp>
      <p:sp>
        <p:nvSpPr>
          <p:cNvPr id="17" name="TextBox 16">
            <a:extLst>
              <a:ext uri="{FF2B5EF4-FFF2-40B4-BE49-F238E27FC236}">
                <a16:creationId xmlns="" xmlns:a16="http://schemas.microsoft.com/office/drawing/2014/main" id="{DB2E61E6-B555-44B8-909D-554E49BB1EB5}"/>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8" name="TextBox 17">
            <a:extLst>
              <a:ext uri="{FF2B5EF4-FFF2-40B4-BE49-F238E27FC236}">
                <a16:creationId xmlns="" xmlns:a16="http://schemas.microsoft.com/office/drawing/2014/main" id="{37A2B73D-8BBF-4A3D-AC50-83FA652E76B6}"/>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9" name="TextBox 18">
            <a:extLst>
              <a:ext uri="{FF2B5EF4-FFF2-40B4-BE49-F238E27FC236}">
                <a16:creationId xmlns="" xmlns:a16="http://schemas.microsoft.com/office/drawing/2014/main" id="{C2A6F9B5-217A-4A40-844A-4BC8EEFFF929}"/>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0" name="TextBox 19">
            <a:extLst>
              <a:ext uri="{FF2B5EF4-FFF2-40B4-BE49-F238E27FC236}">
                <a16:creationId xmlns="" xmlns:a16="http://schemas.microsoft.com/office/drawing/2014/main" id="{139B59A4-05DD-4EA1-B2AF-F692E1DA3FE3}"/>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bg1"/>
                </a:solidFill>
              </a:rPr>
              <a:t>Impact on us</a:t>
            </a:r>
          </a:p>
        </p:txBody>
      </p:sp>
      <p:sp>
        <p:nvSpPr>
          <p:cNvPr id="21" name="TextBox 20">
            <a:extLst>
              <a:ext uri="{FF2B5EF4-FFF2-40B4-BE49-F238E27FC236}">
                <a16:creationId xmlns="" xmlns:a16="http://schemas.microsoft.com/office/drawing/2014/main" id="{5E2729CD-A4F5-4A8D-8D79-AB43AE707E65}"/>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22" name="TextBox 21">
            <a:extLst>
              <a:ext uri="{FF2B5EF4-FFF2-40B4-BE49-F238E27FC236}">
                <a16:creationId xmlns="" xmlns:a16="http://schemas.microsoft.com/office/drawing/2014/main" id="{BC7C2ACA-C696-4EA9-910B-012DF0D390AD}"/>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3" name="TextBox 22">
            <a:extLst>
              <a:ext uri="{FF2B5EF4-FFF2-40B4-BE49-F238E27FC236}">
                <a16:creationId xmlns="" xmlns:a16="http://schemas.microsoft.com/office/drawing/2014/main" id="{D759CF88-0A41-4E44-A5E5-581D1CFE8C19}"/>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24215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Today’s Objective</a:t>
            </a:r>
          </a:p>
        </p:txBody>
      </p:sp>
      <p:sp>
        <p:nvSpPr>
          <p:cNvPr id="8" name="Content Placeholder 7">
            <a:extLst>
              <a:ext uri="{FF2B5EF4-FFF2-40B4-BE49-F238E27FC236}">
                <a16:creationId xmlns="" xmlns:a16="http://schemas.microsoft.com/office/drawing/2014/main" id="{ABB8B5B0-9520-44F4-B828-0CA9EC9C0A0D}"/>
              </a:ext>
            </a:extLst>
          </p:cNvPr>
          <p:cNvSpPr>
            <a:spLocks noGrp="1"/>
          </p:cNvSpPr>
          <p:nvPr>
            <p:ph idx="1"/>
          </p:nvPr>
        </p:nvSpPr>
        <p:spPr>
          <a:xfrm>
            <a:off x="838199" y="1825625"/>
            <a:ext cx="10621617" cy="4602884"/>
          </a:xfrm>
        </p:spPr>
        <p:txBody>
          <a:bodyPr>
            <a:normAutofit/>
          </a:bodyPr>
          <a:lstStyle/>
          <a:p>
            <a:pPr marL="0" indent="0">
              <a:buNone/>
            </a:pPr>
            <a:r>
              <a:rPr lang="en-IE" b="1" dirty="0"/>
              <a:t>At the end of today’s session it is hoped that:</a:t>
            </a:r>
          </a:p>
          <a:p>
            <a:r>
              <a:rPr lang="en-IE" dirty="0"/>
              <a:t>You will have a good understanding of the Data Protection legislation</a:t>
            </a:r>
          </a:p>
          <a:p>
            <a:r>
              <a:rPr lang="en-IE" dirty="0"/>
              <a:t>You will have a good knowledge of the General Data Protection Regulation (GDPR)</a:t>
            </a:r>
          </a:p>
          <a:p>
            <a:r>
              <a:rPr lang="en-IE" dirty="0"/>
              <a:t>You will understand how your own clubs will be impacted by the legislation</a:t>
            </a:r>
          </a:p>
          <a:p>
            <a:r>
              <a:rPr lang="en-IE" dirty="0"/>
              <a:t>You will know what tools and supports are in place to help you and what is also planned in the short term </a:t>
            </a:r>
          </a:p>
          <a:p>
            <a:r>
              <a:rPr lang="en-IE" dirty="0"/>
              <a:t>You will be sufficiently informed to understand that Data Protection is not anything to fear</a:t>
            </a:r>
          </a:p>
          <a:p>
            <a:endParaRPr lang="en-IE" dirty="0"/>
          </a:p>
          <a:p>
            <a:endParaRPr lang="en-IE" dirty="0"/>
          </a:p>
        </p:txBody>
      </p:sp>
      <p:sp>
        <p:nvSpPr>
          <p:cNvPr id="5" name="TextBox 4">
            <a:extLst>
              <a:ext uri="{FF2B5EF4-FFF2-40B4-BE49-F238E27FC236}">
                <a16:creationId xmlns="" xmlns:a16="http://schemas.microsoft.com/office/drawing/2014/main" id="{5D9A7C6E-3CF3-49F4-85BF-577F9C4E04D9}"/>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bg1"/>
                </a:solidFill>
              </a:rPr>
              <a:t>Introduction</a:t>
            </a:r>
          </a:p>
        </p:txBody>
      </p:sp>
      <p:sp>
        <p:nvSpPr>
          <p:cNvPr id="6" name="TextBox 5">
            <a:extLst>
              <a:ext uri="{FF2B5EF4-FFF2-40B4-BE49-F238E27FC236}">
                <a16:creationId xmlns="" xmlns:a16="http://schemas.microsoft.com/office/drawing/2014/main" id="{91864605-5660-475E-BC63-111A505134CD}"/>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7" name="TextBox 6">
            <a:extLst>
              <a:ext uri="{FF2B5EF4-FFF2-40B4-BE49-F238E27FC236}">
                <a16:creationId xmlns="" xmlns:a16="http://schemas.microsoft.com/office/drawing/2014/main" id="{29042011-CC10-4498-B71A-20CEA60E28E6}"/>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9" name="TextBox 8">
            <a:extLst>
              <a:ext uri="{FF2B5EF4-FFF2-40B4-BE49-F238E27FC236}">
                <a16:creationId xmlns="" xmlns:a16="http://schemas.microsoft.com/office/drawing/2014/main" id="{B438363B-F84A-4AA7-BC57-47586A846322}"/>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0" name="TextBox 9">
            <a:extLst>
              <a:ext uri="{FF2B5EF4-FFF2-40B4-BE49-F238E27FC236}">
                <a16:creationId xmlns="" xmlns:a16="http://schemas.microsoft.com/office/drawing/2014/main" id="{6ADE0AE3-3205-48F4-AE96-1D2754B53488}"/>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1" name="TextBox 10">
            <a:extLst>
              <a:ext uri="{FF2B5EF4-FFF2-40B4-BE49-F238E27FC236}">
                <a16:creationId xmlns="" xmlns:a16="http://schemas.microsoft.com/office/drawing/2014/main" id="{27308795-6AF9-40A7-95D2-8E14DE2F9197}"/>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2" name="TextBox 11">
            <a:extLst>
              <a:ext uri="{FF2B5EF4-FFF2-40B4-BE49-F238E27FC236}">
                <a16:creationId xmlns="" xmlns:a16="http://schemas.microsoft.com/office/drawing/2014/main" id="{E6A768FB-48BD-4BEE-ADD2-A12216E38AD3}"/>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3671984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GDPR Information Life Cycle</a:t>
            </a:r>
          </a:p>
        </p:txBody>
      </p:sp>
      <p:graphicFrame>
        <p:nvGraphicFramePr>
          <p:cNvPr id="7" name="Content Placeholder 6">
            <a:extLst>
              <a:ext uri="{FF2B5EF4-FFF2-40B4-BE49-F238E27FC236}">
                <a16:creationId xmlns="" xmlns:a16="http://schemas.microsoft.com/office/drawing/2014/main" id="{95C8632E-1764-41E3-859C-313F0381A17B}"/>
              </a:ext>
            </a:extLst>
          </p:cNvPr>
          <p:cNvGraphicFramePr>
            <a:graphicFrameLocks noGrp="1"/>
          </p:cNvGraphicFramePr>
          <p:nvPr>
            <p:ph idx="1"/>
            <p:extLst>
              <p:ext uri="{D42A27DB-BD31-4B8C-83A1-F6EECF244321}">
                <p14:modId xmlns:p14="http://schemas.microsoft.com/office/powerpoint/2010/main" xmlns="" val="2944407029"/>
              </p:ext>
            </p:extLst>
          </p:nvPr>
        </p:nvGraphicFramePr>
        <p:xfrm>
          <a:off x="1023730" y="2360439"/>
          <a:ext cx="4176347" cy="341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 xmlns:a16="http://schemas.microsoft.com/office/drawing/2014/main" id="{1F6C46B2-12CD-4822-A389-C5F2F9C40026}"/>
              </a:ext>
            </a:extLst>
          </p:cNvPr>
          <p:cNvSpPr txBox="1"/>
          <p:nvPr/>
        </p:nvSpPr>
        <p:spPr>
          <a:xfrm>
            <a:off x="5411936" y="2083824"/>
            <a:ext cx="5421716" cy="3693319"/>
          </a:xfrm>
          <a:prstGeom prst="rect">
            <a:avLst/>
          </a:prstGeom>
          <a:noFill/>
        </p:spPr>
        <p:txBody>
          <a:bodyPr wrap="square" rtlCol="0">
            <a:spAutoFit/>
          </a:bodyPr>
          <a:lstStyle/>
          <a:p>
            <a:pPr marL="342900" indent="-342900">
              <a:buFont typeface="+mj-lt"/>
              <a:buAutoNum type="arabicPeriod"/>
            </a:pPr>
            <a:r>
              <a:rPr lang="en-IE" b="1" dirty="0"/>
              <a:t>Appropriate use </a:t>
            </a:r>
            <a:r>
              <a:rPr lang="en-IE" dirty="0"/>
              <a:t>(Must be for the purpose(s) originally stated)</a:t>
            </a:r>
            <a:endParaRPr lang="en-IE" b="1" dirty="0"/>
          </a:p>
          <a:p>
            <a:pPr marL="342900" indent="-342900">
              <a:buFont typeface="+mj-lt"/>
              <a:buAutoNum type="arabicPeriod"/>
            </a:pPr>
            <a:r>
              <a:rPr lang="en-IE" b="1" dirty="0"/>
              <a:t>Consent </a:t>
            </a:r>
            <a:r>
              <a:rPr lang="en-IE" dirty="0"/>
              <a:t>(Must have person’s consent or a lawful basis for processing it)</a:t>
            </a:r>
          </a:p>
          <a:p>
            <a:pPr marL="342900" indent="-342900">
              <a:buFont typeface="+mj-lt"/>
              <a:buAutoNum type="arabicPeriod"/>
            </a:pPr>
            <a:r>
              <a:rPr lang="en-IE" b="1" dirty="0"/>
              <a:t>Manage Consent </a:t>
            </a:r>
            <a:r>
              <a:rPr lang="en-IE" dirty="0"/>
              <a:t>(Individuals have the right to revoke consent for part or all of the processing, this must be managed)</a:t>
            </a:r>
            <a:endParaRPr lang="en-IE" b="1" dirty="0"/>
          </a:p>
          <a:p>
            <a:pPr marL="342900" indent="-342900">
              <a:buFont typeface="+mj-lt"/>
              <a:buAutoNum type="arabicPeriod"/>
            </a:pPr>
            <a:r>
              <a:rPr lang="en-IE" b="1" dirty="0"/>
              <a:t>Restricted </a:t>
            </a:r>
            <a:r>
              <a:rPr lang="en-IE" dirty="0"/>
              <a:t>(Profiling or automated decision making are restricted)</a:t>
            </a:r>
          </a:p>
          <a:p>
            <a:pPr marL="342900" indent="-342900">
              <a:buFont typeface="+mj-lt"/>
              <a:buAutoNum type="arabicPeriod"/>
            </a:pPr>
            <a:r>
              <a:rPr lang="en-IE" b="1" dirty="0"/>
              <a:t>International Transfers </a:t>
            </a:r>
            <a:r>
              <a:rPr lang="en-IE" dirty="0"/>
              <a:t>(Any processing that occurs outside EU must have been communicated to person at time of data capture and must have additional safeguards in place)</a:t>
            </a:r>
          </a:p>
        </p:txBody>
      </p:sp>
      <p:sp>
        <p:nvSpPr>
          <p:cNvPr id="9" name="TextBox 8">
            <a:extLst>
              <a:ext uri="{FF2B5EF4-FFF2-40B4-BE49-F238E27FC236}">
                <a16:creationId xmlns="" xmlns:a16="http://schemas.microsoft.com/office/drawing/2014/main" id="{07908F80-8CF7-4114-A03C-C242CAD9CCE7}"/>
              </a:ext>
            </a:extLst>
          </p:cNvPr>
          <p:cNvSpPr txBox="1"/>
          <p:nvPr/>
        </p:nvSpPr>
        <p:spPr>
          <a:xfrm>
            <a:off x="838200" y="1690689"/>
            <a:ext cx="8887695" cy="369332"/>
          </a:xfrm>
          <a:prstGeom prst="rect">
            <a:avLst/>
          </a:prstGeom>
          <a:noFill/>
        </p:spPr>
        <p:txBody>
          <a:bodyPr wrap="square" rtlCol="0">
            <a:spAutoFit/>
          </a:bodyPr>
          <a:lstStyle/>
          <a:p>
            <a:r>
              <a:rPr lang="en-IE" b="1" dirty="0"/>
              <a:t>Use of Information under GDPR</a:t>
            </a:r>
          </a:p>
        </p:txBody>
      </p:sp>
      <p:sp>
        <p:nvSpPr>
          <p:cNvPr id="17" name="TextBox 16">
            <a:extLst>
              <a:ext uri="{FF2B5EF4-FFF2-40B4-BE49-F238E27FC236}">
                <a16:creationId xmlns="" xmlns:a16="http://schemas.microsoft.com/office/drawing/2014/main" id="{F075040A-A51F-44ED-8497-75C1A4300686}"/>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8" name="TextBox 17">
            <a:extLst>
              <a:ext uri="{FF2B5EF4-FFF2-40B4-BE49-F238E27FC236}">
                <a16:creationId xmlns="" xmlns:a16="http://schemas.microsoft.com/office/drawing/2014/main" id="{077559C8-2CFC-4D80-BC52-7FD31AB0911F}"/>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9" name="TextBox 18">
            <a:extLst>
              <a:ext uri="{FF2B5EF4-FFF2-40B4-BE49-F238E27FC236}">
                <a16:creationId xmlns="" xmlns:a16="http://schemas.microsoft.com/office/drawing/2014/main" id="{44C3C270-71D6-4875-B9DF-0C9A16C7681F}"/>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0" name="TextBox 19">
            <a:extLst>
              <a:ext uri="{FF2B5EF4-FFF2-40B4-BE49-F238E27FC236}">
                <a16:creationId xmlns="" xmlns:a16="http://schemas.microsoft.com/office/drawing/2014/main" id="{534EE75A-EACA-4A68-8E59-F6CADEDDA758}"/>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bg1"/>
                </a:solidFill>
              </a:rPr>
              <a:t>Impact on us</a:t>
            </a:r>
          </a:p>
        </p:txBody>
      </p:sp>
      <p:sp>
        <p:nvSpPr>
          <p:cNvPr id="21" name="TextBox 20">
            <a:extLst>
              <a:ext uri="{FF2B5EF4-FFF2-40B4-BE49-F238E27FC236}">
                <a16:creationId xmlns="" xmlns:a16="http://schemas.microsoft.com/office/drawing/2014/main" id="{7690BA8D-3CD4-4510-866B-BA226916A164}"/>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22" name="TextBox 21">
            <a:extLst>
              <a:ext uri="{FF2B5EF4-FFF2-40B4-BE49-F238E27FC236}">
                <a16:creationId xmlns="" xmlns:a16="http://schemas.microsoft.com/office/drawing/2014/main" id="{562D0198-5C7A-4D57-9E99-87498B01B936}"/>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3" name="TextBox 22">
            <a:extLst>
              <a:ext uri="{FF2B5EF4-FFF2-40B4-BE49-F238E27FC236}">
                <a16:creationId xmlns="" xmlns:a16="http://schemas.microsoft.com/office/drawing/2014/main" id="{AB295164-9B77-473B-AD42-55DE01D8C687}"/>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3651634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GDPR Information Life Cycle</a:t>
            </a:r>
          </a:p>
        </p:txBody>
      </p:sp>
      <p:graphicFrame>
        <p:nvGraphicFramePr>
          <p:cNvPr id="7" name="Content Placeholder 6">
            <a:extLst>
              <a:ext uri="{FF2B5EF4-FFF2-40B4-BE49-F238E27FC236}">
                <a16:creationId xmlns="" xmlns:a16="http://schemas.microsoft.com/office/drawing/2014/main" id="{95C8632E-1764-41E3-859C-313F0381A17B}"/>
              </a:ext>
            </a:extLst>
          </p:cNvPr>
          <p:cNvGraphicFramePr>
            <a:graphicFrameLocks noGrp="1"/>
          </p:cNvGraphicFramePr>
          <p:nvPr>
            <p:ph idx="1"/>
            <p:extLst>
              <p:ext uri="{D42A27DB-BD31-4B8C-83A1-F6EECF244321}">
                <p14:modId xmlns:p14="http://schemas.microsoft.com/office/powerpoint/2010/main" xmlns="" val="1685178357"/>
              </p:ext>
            </p:extLst>
          </p:nvPr>
        </p:nvGraphicFramePr>
        <p:xfrm>
          <a:off x="1003852" y="2360439"/>
          <a:ext cx="4196225" cy="348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 xmlns:a16="http://schemas.microsoft.com/office/drawing/2014/main" id="{1F6C46B2-12CD-4822-A389-C5F2F9C40026}"/>
              </a:ext>
            </a:extLst>
          </p:cNvPr>
          <p:cNvSpPr txBox="1"/>
          <p:nvPr/>
        </p:nvSpPr>
        <p:spPr>
          <a:xfrm>
            <a:off x="5411936" y="2083824"/>
            <a:ext cx="5639522" cy="2862322"/>
          </a:xfrm>
          <a:prstGeom prst="rect">
            <a:avLst/>
          </a:prstGeom>
          <a:noFill/>
        </p:spPr>
        <p:txBody>
          <a:bodyPr wrap="square" rtlCol="0">
            <a:spAutoFit/>
          </a:bodyPr>
          <a:lstStyle/>
          <a:p>
            <a:pPr marL="342900" indent="-342900">
              <a:buFont typeface="+mj-lt"/>
              <a:buAutoNum type="arabicPeriod"/>
            </a:pPr>
            <a:r>
              <a:rPr lang="en-IE" b="1" dirty="0"/>
              <a:t>Retention Period </a:t>
            </a:r>
            <a:r>
              <a:rPr lang="en-IE" dirty="0"/>
              <a:t>(Retention periods must be documented and justified and data must be destroyed after its useful retention period has expired).</a:t>
            </a:r>
            <a:endParaRPr lang="en-IE" b="1" dirty="0"/>
          </a:p>
          <a:p>
            <a:pPr marL="342900" indent="-342900">
              <a:buFont typeface="+mj-lt"/>
              <a:buAutoNum type="arabicPeriod"/>
            </a:pPr>
            <a:r>
              <a:rPr lang="en-IE" b="1" dirty="0"/>
              <a:t>Right to erasure </a:t>
            </a:r>
            <a:r>
              <a:rPr lang="en-IE" dirty="0"/>
              <a:t>(Must be erased upon request from person)</a:t>
            </a:r>
            <a:endParaRPr lang="en-IE" b="1" dirty="0"/>
          </a:p>
          <a:p>
            <a:pPr marL="342900" indent="-342900">
              <a:buFont typeface="+mj-lt"/>
              <a:buAutoNum type="arabicPeriod"/>
            </a:pPr>
            <a:r>
              <a:rPr lang="en-IE" b="1" dirty="0"/>
              <a:t>Portability </a:t>
            </a:r>
            <a:r>
              <a:rPr lang="en-IE" dirty="0"/>
              <a:t>(Must be provided in standard format)</a:t>
            </a:r>
          </a:p>
          <a:p>
            <a:pPr marL="342900" indent="-342900">
              <a:buFont typeface="+mj-lt"/>
              <a:buAutoNum type="arabicPeriod"/>
            </a:pPr>
            <a:r>
              <a:rPr lang="en-IE" b="1" dirty="0"/>
              <a:t>Third Party Copies </a:t>
            </a:r>
            <a:r>
              <a:rPr lang="en-IE" dirty="0"/>
              <a:t>(All copies of information must be deleted including those held by third parties.  Systems like </a:t>
            </a:r>
            <a:r>
              <a:rPr lang="en-IE" dirty="0" err="1"/>
              <a:t>Whatsapp</a:t>
            </a:r>
            <a:r>
              <a:rPr lang="en-IE" dirty="0"/>
              <a:t> can be an issue here due to the lack of control over the personal data held within it.) </a:t>
            </a:r>
          </a:p>
        </p:txBody>
      </p:sp>
      <p:sp>
        <p:nvSpPr>
          <p:cNvPr id="9" name="TextBox 8">
            <a:extLst>
              <a:ext uri="{FF2B5EF4-FFF2-40B4-BE49-F238E27FC236}">
                <a16:creationId xmlns="" xmlns:a16="http://schemas.microsoft.com/office/drawing/2014/main" id="{07908F80-8CF7-4114-A03C-C242CAD9CCE7}"/>
              </a:ext>
            </a:extLst>
          </p:cNvPr>
          <p:cNvSpPr txBox="1"/>
          <p:nvPr/>
        </p:nvSpPr>
        <p:spPr>
          <a:xfrm>
            <a:off x="838200" y="1690689"/>
            <a:ext cx="8887695" cy="369332"/>
          </a:xfrm>
          <a:prstGeom prst="rect">
            <a:avLst/>
          </a:prstGeom>
          <a:noFill/>
        </p:spPr>
        <p:txBody>
          <a:bodyPr wrap="square" rtlCol="0">
            <a:spAutoFit/>
          </a:bodyPr>
          <a:lstStyle/>
          <a:p>
            <a:r>
              <a:rPr lang="en-IE" b="1" dirty="0"/>
              <a:t>Destruction of Information under GDPR</a:t>
            </a:r>
          </a:p>
        </p:txBody>
      </p:sp>
      <p:sp>
        <p:nvSpPr>
          <p:cNvPr id="17" name="TextBox 16">
            <a:extLst>
              <a:ext uri="{FF2B5EF4-FFF2-40B4-BE49-F238E27FC236}">
                <a16:creationId xmlns="" xmlns:a16="http://schemas.microsoft.com/office/drawing/2014/main" id="{217769D6-122A-4EE4-8B39-A41CF0C56A24}"/>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8" name="TextBox 17">
            <a:extLst>
              <a:ext uri="{FF2B5EF4-FFF2-40B4-BE49-F238E27FC236}">
                <a16:creationId xmlns="" xmlns:a16="http://schemas.microsoft.com/office/drawing/2014/main" id="{4368C020-4F24-4DE6-AFC1-2AC4C05BC643}"/>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9" name="TextBox 18">
            <a:extLst>
              <a:ext uri="{FF2B5EF4-FFF2-40B4-BE49-F238E27FC236}">
                <a16:creationId xmlns="" xmlns:a16="http://schemas.microsoft.com/office/drawing/2014/main" id="{C32F6B08-BD5D-4735-8730-05A557921858}"/>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0" name="TextBox 19">
            <a:extLst>
              <a:ext uri="{FF2B5EF4-FFF2-40B4-BE49-F238E27FC236}">
                <a16:creationId xmlns="" xmlns:a16="http://schemas.microsoft.com/office/drawing/2014/main" id="{91E1BE83-899E-4438-AA71-BDDAD3159B50}"/>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bg1"/>
                </a:solidFill>
              </a:rPr>
              <a:t>Impact on us</a:t>
            </a:r>
          </a:p>
        </p:txBody>
      </p:sp>
      <p:sp>
        <p:nvSpPr>
          <p:cNvPr id="21" name="TextBox 20">
            <a:extLst>
              <a:ext uri="{FF2B5EF4-FFF2-40B4-BE49-F238E27FC236}">
                <a16:creationId xmlns="" xmlns:a16="http://schemas.microsoft.com/office/drawing/2014/main" id="{37731A5C-C01C-4AE8-B1CA-370DE8191164}"/>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22" name="TextBox 21">
            <a:extLst>
              <a:ext uri="{FF2B5EF4-FFF2-40B4-BE49-F238E27FC236}">
                <a16:creationId xmlns="" xmlns:a16="http://schemas.microsoft.com/office/drawing/2014/main" id="{BDD4340F-FF3C-4EA4-A051-68330FE09244}"/>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3" name="TextBox 22">
            <a:extLst>
              <a:ext uri="{FF2B5EF4-FFF2-40B4-BE49-F238E27FC236}">
                <a16:creationId xmlns="" xmlns:a16="http://schemas.microsoft.com/office/drawing/2014/main" id="{AA9E7F1B-3D87-46EC-B2A0-43E0EA80DB27}"/>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061907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GDPR Information Life Cycle</a:t>
            </a:r>
          </a:p>
        </p:txBody>
      </p:sp>
      <p:graphicFrame>
        <p:nvGraphicFramePr>
          <p:cNvPr id="7" name="Content Placeholder 6">
            <a:extLst>
              <a:ext uri="{FF2B5EF4-FFF2-40B4-BE49-F238E27FC236}">
                <a16:creationId xmlns="" xmlns:a16="http://schemas.microsoft.com/office/drawing/2014/main" id="{95C8632E-1764-41E3-859C-313F0381A17B}"/>
              </a:ext>
            </a:extLst>
          </p:cNvPr>
          <p:cNvGraphicFramePr>
            <a:graphicFrameLocks noGrp="1"/>
          </p:cNvGraphicFramePr>
          <p:nvPr>
            <p:ph idx="1"/>
            <p:extLst>
              <p:ext uri="{D42A27DB-BD31-4B8C-83A1-F6EECF244321}">
                <p14:modId xmlns:p14="http://schemas.microsoft.com/office/powerpoint/2010/main" xmlns="" val="3257248087"/>
              </p:ext>
            </p:extLst>
          </p:nvPr>
        </p:nvGraphicFramePr>
        <p:xfrm>
          <a:off x="838200" y="2360438"/>
          <a:ext cx="4361877" cy="3354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 xmlns:a16="http://schemas.microsoft.com/office/drawing/2014/main" id="{1F6C46B2-12CD-4822-A389-C5F2F9C40026}"/>
              </a:ext>
            </a:extLst>
          </p:cNvPr>
          <p:cNvSpPr txBox="1"/>
          <p:nvPr/>
        </p:nvSpPr>
        <p:spPr>
          <a:xfrm>
            <a:off x="5421172" y="2360440"/>
            <a:ext cx="5491993" cy="2862322"/>
          </a:xfrm>
          <a:prstGeom prst="rect">
            <a:avLst/>
          </a:prstGeom>
          <a:noFill/>
        </p:spPr>
        <p:txBody>
          <a:bodyPr wrap="square" rtlCol="0">
            <a:spAutoFit/>
          </a:bodyPr>
          <a:lstStyle/>
          <a:p>
            <a:pPr marL="342900" indent="-342900">
              <a:buFont typeface="+mj-lt"/>
              <a:buAutoNum type="arabicPeriod"/>
            </a:pPr>
            <a:r>
              <a:rPr lang="en-IE" b="1" dirty="0"/>
              <a:t>Data Protection by Design and by Default </a:t>
            </a:r>
            <a:r>
              <a:rPr lang="en-IE" dirty="0"/>
              <a:t>(All relevant projects or initiatives must consider impacts on privacy from the outset)</a:t>
            </a:r>
            <a:r>
              <a:rPr lang="en-IE" b="1" dirty="0"/>
              <a:t> </a:t>
            </a:r>
          </a:p>
          <a:p>
            <a:pPr marL="342900" indent="-342900">
              <a:buFont typeface="+mj-lt"/>
              <a:buAutoNum type="arabicPeriod"/>
            </a:pPr>
            <a:r>
              <a:rPr lang="en-IE" b="1" dirty="0"/>
              <a:t>Data Protection Impact Assessment (DPIA) </a:t>
            </a:r>
            <a:r>
              <a:rPr lang="en-IE" dirty="0"/>
              <a:t>(Must be conducted for new technology, profiling, large scale processing, or engagement of a new third party data processor)</a:t>
            </a:r>
          </a:p>
          <a:p>
            <a:pPr marL="342900" indent="-342900">
              <a:buFont typeface="+mj-lt"/>
              <a:buAutoNum type="arabicPeriod"/>
            </a:pPr>
            <a:r>
              <a:rPr lang="en-IE" b="1" dirty="0"/>
              <a:t>Documentation </a:t>
            </a:r>
            <a:r>
              <a:rPr lang="en-IE" dirty="0"/>
              <a:t>(Decisions and rationale for decisions around Data Protection should be documented)</a:t>
            </a:r>
            <a:endParaRPr lang="en-IE" b="1" dirty="0"/>
          </a:p>
        </p:txBody>
      </p:sp>
      <p:sp>
        <p:nvSpPr>
          <p:cNvPr id="9" name="TextBox 8">
            <a:extLst>
              <a:ext uri="{FF2B5EF4-FFF2-40B4-BE49-F238E27FC236}">
                <a16:creationId xmlns="" xmlns:a16="http://schemas.microsoft.com/office/drawing/2014/main" id="{07908F80-8CF7-4114-A03C-C242CAD9CCE7}"/>
              </a:ext>
            </a:extLst>
          </p:cNvPr>
          <p:cNvSpPr txBox="1"/>
          <p:nvPr/>
        </p:nvSpPr>
        <p:spPr>
          <a:xfrm>
            <a:off x="838200" y="1690690"/>
            <a:ext cx="10770704" cy="646331"/>
          </a:xfrm>
          <a:prstGeom prst="rect">
            <a:avLst/>
          </a:prstGeom>
          <a:noFill/>
        </p:spPr>
        <p:txBody>
          <a:bodyPr wrap="square" rtlCol="0">
            <a:spAutoFit/>
          </a:bodyPr>
          <a:lstStyle/>
          <a:p>
            <a:r>
              <a:rPr lang="en-IE" dirty="0"/>
              <a:t>There is a fifth step required under GDPR, that is the needed to ensure Privacy by Design through upfront assessment of relevant projects</a:t>
            </a:r>
          </a:p>
        </p:txBody>
      </p:sp>
      <p:sp>
        <p:nvSpPr>
          <p:cNvPr id="17" name="TextBox 16">
            <a:extLst>
              <a:ext uri="{FF2B5EF4-FFF2-40B4-BE49-F238E27FC236}">
                <a16:creationId xmlns="" xmlns:a16="http://schemas.microsoft.com/office/drawing/2014/main" id="{6B412FC1-B8C6-4906-A3E8-17BFF73DE1C1}"/>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8" name="TextBox 17">
            <a:extLst>
              <a:ext uri="{FF2B5EF4-FFF2-40B4-BE49-F238E27FC236}">
                <a16:creationId xmlns="" xmlns:a16="http://schemas.microsoft.com/office/drawing/2014/main" id="{9DAFC189-4E6D-40FF-ACE3-7C42E504062F}"/>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9" name="TextBox 18">
            <a:extLst>
              <a:ext uri="{FF2B5EF4-FFF2-40B4-BE49-F238E27FC236}">
                <a16:creationId xmlns="" xmlns:a16="http://schemas.microsoft.com/office/drawing/2014/main" id="{A6231A3B-DD42-4E8A-8461-DDA71EF1431B}"/>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0" name="TextBox 19">
            <a:extLst>
              <a:ext uri="{FF2B5EF4-FFF2-40B4-BE49-F238E27FC236}">
                <a16:creationId xmlns="" xmlns:a16="http://schemas.microsoft.com/office/drawing/2014/main" id="{13DDEB66-5B8E-464D-A1FE-CC79522ABCD1}"/>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bg1"/>
                </a:solidFill>
              </a:rPr>
              <a:t>Impact on us</a:t>
            </a:r>
          </a:p>
        </p:txBody>
      </p:sp>
      <p:sp>
        <p:nvSpPr>
          <p:cNvPr id="21" name="TextBox 20">
            <a:extLst>
              <a:ext uri="{FF2B5EF4-FFF2-40B4-BE49-F238E27FC236}">
                <a16:creationId xmlns="" xmlns:a16="http://schemas.microsoft.com/office/drawing/2014/main" id="{09E10EFC-68FF-4C79-AA49-A319C8038908}"/>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22" name="TextBox 21">
            <a:extLst>
              <a:ext uri="{FF2B5EF4-FFF2-40B4-BE49-F238E27FC236}">
                <a16:creationId xmlns="" xmlns:a16="http://schemas.microsoft.com/office/drawing/2014/main" id="{5B52A98B-856D-4C2F-A4E4-C50A303CB35F}"/>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3" name="TextBox 22">
            <a:extLst>
              <a:ext uri="{FF2B5EF4-FFF2-40B4-BE49-F238E27FC236}">
                <a16:creationId xmlns="" xmlns:a16="http://schemas.microsoft.com/office/drawing/2014/main" id="{3EA173C9-4A69-4529-A89F-D34EC932C2E6}"/>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462452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 xmlns:a16="http://schemas.microsoft.com/office/drawing/2014/main" id="{95C8632E-1764-41E3-859C-313F0381A17B}"/>
              </a:ext>
            </a:extLst>
          </p:cNvPr>
          <p:cNvGraphicFramePr>
            <a:graphicFrameLocks noGrp="1"/>
          </p:cNvGraphicFramePr>
          <p:nvPr>
            <p:ph idx="1"/>
            <p:extLst>
              <p:ext uri="{D42A27DB-BD31-4B8C-83A1-F6EECF244321}">
                <p14:modId xmlns:p14="http://schemas.microsoft.com/office/powerpoint/2010/main" xmlns="" val="4022452010"/>
              </p:ext>
            </p:extLst>
          </p:nvPr>
        </p:nvGraphicFramePr>
        <p:xfrm>
          <a:off x="4387278" y="2725474"/>
          <a:ext cx="2918691" cy="2438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 xmlns:a16="http://schemas.microsoft.com/office/drawing/2014/main" id="{0CC5887B-E772-44E9-90FC-2B18B56BCE81}"/>
              </a:ext>
            </a:extLst>
          </p:cNvPr>
          <p:cNvSpPr/>
          <p:nvPr/>
        </p:nvSpPr>
        <p:spPr>
          <a:xfrm>
            <a:off x="2069526" y="1611950"/>
            <a:ext cx="7886700" cy="5043055"/>
          </a:xfrm>
          <a:prstGeom prst="round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 xmlns:a16="http://schemas.microsoft.com/office/drawing/2014/main" id="{1F6C46B2-12CD-4822-A389-C5F2F9C40026}"/>
              </a:ext>
            </a:extLst>
          </p:cNvPr>
          <p:cNvSpPr txBox="1"/>
          <p:nvPr/>
        </p:nvSpPr>
        <p:spPr>
          <a:xfrm>
            <a:off x="4206022" y="1889469"/>
            <a:ext cx="4313959" cy="861774"/>
          </a:xfrm>
          <a:prstGeom prst="rect">
            <a:avLst/>
          </a:prstGeom>
          <a:noFill/>
        </p:spPr>
        <p:txBody>
          <a:bodyPr wrap="square" rtlCol="0">
            <a:spAutoFit/>
          </a:bodyPr>
          <a:lstStyle/>
          <a:p>
            <a:r>
              <a:rPr lang="en-IE" sz="1600" b="1" dirty="0">
                <a:solidFill>
                  <a:srgbClr val="7030A0"/>
                </a:solidFill>
              </a:rPr>
              <a:t>Data Protection by Design and by Default </a:t>
            </a:r>
          </a:p>
          <a:p>
            <a:r>
              <a:rPr lang="en-IE" sz="1600" b="1" dirty="0">
                <a:solidFill>
                  <a:srgbClr val="7030A0"/>
                </a:solidFill>
              </a:rPr>
              <a:t>Data Protection Impact Assessment (DPIA) </a:t>
            </a:r>
          </a:p>
          <a:p>
            <a:r>
              <a:rPr lang="en-IE" sz="1600" b="1" dirty="0">
                <a:solidFill>
                  <a:srgbClr val="7030A0"/>
                </a:solidFill>
              </a:rPr>
              <a:t>Documentation</a:t>
            </a:r>
          </a:p>
        </p:txBody>
      </p:sp>
      <p:sp>
        <p:nvSpPr>
          <p:cNvPr id="3" name="Rectangle 2">
            <a:extLst>
              <a:ext uri="{FF2B5EF4-FFF2-40B4-BE49-F238E27FC236}">
                <a16:creationId xmlns="" xmlns:a16="http://schemas.microsoft.com/office/drawing/2014/main" id="{59CC2A2E-FBA3-44C4-A111-375255F431D3}"/>
              </a:ext>
            </a:extLst>
          </p:cNvPr>
          <p:cNvSpPr/>
          <p:nvPr/>
        </p:nvSpPr>
        <p:spPr>
          <a:xfrm>
            <a:off x="2577523" y="3171927"/>
            <a:ext cx="2151503" cy="1077218"/>
          </a:xfrm>
          <a:prstGeom prst="rect">
            <a:avLst/>
          </a:prstGeom>
        </p:spPr>
        <p:txBody>
          <a:bodyPr wrap="square">
            <a:spAutoFit/>
          </a:bodyPr>
          <a:lstStyle/>
          <a:p>
            <a:r>
              <a:rPr lang="en-IE" sz="1600" b="1" dirty="0">
                <a:solidFill>
                  <a:srgbClr val="C00000"/>
                </a:solidFill>
              </a:rPr>
              <a:t>Retention Period </a:t>
            </a:r>
          </a:p>
          <a:p>
            <a:r>
              <a:rPr lang="en-IE" sz="1600" b="1" dirty="0">
                <a:solidFill>
                  <a:srgbClr val="C00000"/>
                </a:solidFill>
              </a:rPr>
              <a:t>Right to erasure</a:t>
            </a:r>
          </a:p>
          <a:p>
            <a:r>
              <a:rPr lang="en-IE" sz="1600" b="1" dirty="0">
                <a:solidFill>
                  <a:srgbClr val="C00000"/>
                </a:solidFill>
              </a:rPr>
              <a:t>Portability</a:t>
            </a:r>
          </a:p>
          <a:p>
            <a:r>
              <a:rPr lang="en-IE" sz="1600" b="1" dirty="0">
                <a:solidFill>
                  <a:srgbClr val="C00000"/>
                </a:solidFill>
              </a:rPr>
              <a:t>Third Party copies</a:t>
            </a:r>
            <a:endParaRPr lang="en-IE" sz="1600" dirty="0">
              <a:solidFill>
                <a:srgbClr val="C00000"/>
              </a:solidFill>
            </a:endParaRPr>
          </a:p>
        </p:txBody>
      </p:sp>
      <p:sp>
        <p:nvSpPr>
          <p:cNvPr id="10" name="TextBox 9">
            <a:extLst>
              <a:ext uri="{FF2B5EF4-FFF2-40B4-BE49-F238E27FC236}">
                <a16:creationId xmlns="" xmlns:a16="http://schemas.microsoft.com/office/drawing/2014/main" id="{8CB49FA0-E1F7-4DE9-8875-6E7264555809}"/>
              </a:ext>
            </a:extLst>
          </p:cNvPr>
          <p:cNvSpPr txBox="1"/>
          <p:nvPr/>
        </p:nvSpPr>
        <p:spPr>
          <a:xfrm>
            <a:off x="3712744" y="5163873"/>
            <a:ext cx="2456869" cy="1323439"/>
          </a:xfrm>
          <a:prstGeom prst="rect">
            <a:avLst/>
          </a:prstGeom>
          <a:noFill/>
        </p:spPr>
        <p:txBody>
          <a:bodyPr wrap="square" rtlCol="0">
            <a:spAutoFit/>
          </a:bodyPr>
          <a:lstStyle/>
          <a:p>
            <a:r>
              <a:rPr lang="en-IE" sz="1600" b="1" dirty="0">
                <a:solidFill>
                  <a:srgbClr val="0070C0"/>
                </a:solidFill>
              </a:rPr>
              <a:t>Appropriate use</a:t>
            </a:r>
          </a:p>
          <a:p>
            <a:r>
              <a:rPr lang="en-IE" sz="1600" b="1" dirty="0">
                <a:solidFill>
                  <a:srgbClr val="0070C0"/>
                </a:solidFill>
              </a:rPr>
              <a:t>Consent </a:t>
            </a:r>
          </a:p>
          <a:p>
            <a:r>
              <a:rPr lang="en-IE" sz="1600" b="1" dirty="0">
                <a:solidFill>
                  <a:srgbClr val="0070C0"/>
                </a:solidFill>
              </a:rPr>
              <a:t>Manage Consent</a:t>
            </a:r>
          </a:p>
          <a:p>
            <a:r>
              <a:rPr lang="en-IE" sz="1600" b="1" dirty="0">
                <a:solidFill>
                  <a:srgbClr val="0070C0"/>
                </a:solidFill>
              </a:rPr>
              <a:t>Restricted </a:t>
            </a:r>
          </a:p>
          <a:p>
            <a:r>
              <a:rPr lang="en-IE" sz="1600" b="1" dirty="0">
                <a:solidFill>
                  <a:srgbClr val="0070C0"/>
                </a:solidFill>
              </a:rPr>
              <a:t>International Transfers</a:t>
            </a:r>
            <a:endParaRPr lang="en-IE" sz="1600" dirty="0">
              <a:solidFill>
                <a:srgbClr val="0070C0"/>
              </a:solidFill>
            </a:endParaRPr>
          </a:p>
        </p:txBody>
      </p:sp>
      <p:sp>
        <p:nvSpPr>
          <p:cNvPr id="11" name="TextBox 10">
            <a:extLst>
              <a:ext uri="{FF2B5EF4-FFF2-40B4-BE49-F238E27FC236}">
                <a16:creationId xmlns="" xmlns:a16="http://schemas.microsoft.com/office/drawing/2014/main" id="{CC5BC817-B67F-4015-AB9C-8D2137669270}"/>
              </a:ext>
            </a:extLst>
          </p:cNvPr>
          <p:cNvSpPr txBox="1"/>
          <p:nvPr/>
        </p:nvSpPr>
        <p:spPr>
          <a:xfrm>
            <a:off x="6363002" y="5081426"/>
            <a:ext cx="3278903" cy="1569660"/>
          </a:xfrm>
          <a:prstGeom prst="rect">
            <a:avLst/>
          </a:prstGeom>
          <a:noFill/>
        </p:spPr>
        <p:txBody>
          <a:bodyPr wrap="square" rtlCol="0">
            <a:spAutoFit/>
          </a:bodyPr>
          <a:lstStyle/>
          <a:p>
            <a:r>
              <a:rPr lang="en-IE" sz="1600" b="1" dirty="0">
                <a:solidFill>
                  <a:srgbClr val="00B050"/>
                </a:solidFill>
              </a:rPr>
              <a:t>Safe and Secure</a:t>
            </a:r>
          </a:p>
          <a:p>
            <a:r>
              <a:rPr lang="en-IE" sz="1600" b="1" dirty="0">
                <a:solidFill>
                  <a:srgbClr val="00B050"/>
                </a:solidFill>
              </a:rPr>
              <a:t>Restricted Access </a:t>
            </a:r>
          </a:p>
          <a:p>
            <a:r>
              <a:rPr lang="en-IE" sz="1600" b="1" dirty="0">
                <a:solidFill>
                  <a:srgbClr val="00B050"/>
                </a:solidFill>
              </a:rPr>
              <a:t>Data Inventory </a:t>
            </a:r>
          </a:p>
          <a:p>
            <a:r>
              <a:rPr lang="en-IE" sz="1600" b="1" dirty="0">
                <a:solidFill>
                  <a:srgbClr val="00B050"/>
                </a:solidFill>
              </a:rPr>
              <a:t>Subject Access Requests </a:t>
            </a:r>
          </a:p>
          <a:p>
            <a:r>
              <a:rPr lang="en-IE" sz="1600" b="1" dirty="0">
                <a:solidFill>
                  <a:srgbClr val="00B050"/>
                </a:solidFill>
              </a:rPr>
              <a:t>Contracts with Data Processors</a:t>
            </a:r>
          </a:p>
          <a:p>
            <a:r>
              <a:rPr lang="en-IE" sz="1600" b="1" dirty="0">
                <a:solidFill>
                  <a:srgbClr val="00B050"/>
                </a:solidFill>
              </a:rPr>
              <a:t>Data breaches</a:t>
            </a:r>
            <a:endParaRPr lang="en-IE" dirty="0">
              <a:solidFill>
                <a:srgbClr val="00B050"/>
              </a:solidFill>
            </a:endParaRPr>
          </a:p>
        </p:txBody>
      </p:sp>
      <p:sp>
        <p:nvSpPr>
          <p:cNvPr id="5" name="Rectangle 4">
            <a:extLst>
              <a:ext uri="{FF2B5EF4-FFF2-40B4-BE49-F238E27FC236}">
                <a16:creationId xmlns="" xmlns:a16="http://schemas.microsoft.com/office/drawing/2014/main" id="{E9273ED2-2F22-4CFD-910B-1C99F882BC61}"/>
              </a:ext>
            </a:extLst>
          </p:cNvPr>
          <p:cNvSpPr/>
          <p:nvPr/>
        </p:nvSpPr>
        <p:spPr>
          <a:xfrm>
            <a:off x="7400347" y="3074945"/>
            <a:ext cx="2390198" cy="1077218"/>
          </a:xfrm>
          <a:prstGeom prst="rect">
            <a:avLst/>
          </a:prstGeom>
          <a:noFill/>
        </p:spPr>
        <p:txBody>
          <a:bodyPr wrap="square">
            <a:spAutoFit/>
          </a:bodyPr>
          <a:lstStyle/>
          <a:p>
            <a:r>
              <a:rPr lang="en-IE" sz="1600" b="1" dirty="0">
                <a:solidFill>
                  <a:schemeClr val="accent2"/>
                </a:solidFill>
              </a:rPr>
              <a:t>Data Minimisation</a:t>
            </a:r>
          </a:p>
          <a:p>
            <a:r>
              <a:rPr lang="en-IE" sz="1600" b="1" dirty="0">
                <a:solidFill>
                  <a:schemeClr val="accent2"/>
                </a:solidFill>
              </a:rPr>
              <a:t>Privacy Notices</a:t>
            </a:r>
          </a:p>
          <a:p>
            <a:r>
              <a:rPr lang="en-IE" sz="1600" b="1" dirty="0">
                <a:solidFill>
                  <a:schemeClr val="accent2"/>
                </a:solidFill>
              </a:rPr>
              <a:t>Privacy Rights</a:t>
            </a:r>
            <a:r>
              <a:rPr lang="en-IE" sz="1600" dirty="0">
                <a:solidFill>
                  <a:schemeClr val="accent2"/>
                </a:solidFill>
              </a:rPr>
              <a:t> </a:t>
            </a:r>
          </a:p>
          <a:p>
            <a:r>
              <a:rPr lang="en-IE" sz="1600" b="1" dirty="0">
                <a:solidFill>
                  <a:schemeClr val="accent2"/>
                </a:solidFill>
              </a:rPr>
              <a:t>Obtain Consent </a:t>
            </a:r>
            <a:endParaRPr lang="en-IE" sz="1600" dirty="0">
              <a:solidFill>
                <a:schemeClr val="accent2"/>
              </a:solidFill>
            </a:endParaRPr>
          </a:p>
        </p:txBody>
      </p:sp>
      <p:sp>
        <p:nvSpPr>
          <p:cNvPr id="19" name="Title 1">
            <a:extLst>
              <a:ext uri="{FF2B5EF4-FFF2-40B4-BE49-F238E27FC236}">
                <a16:creationId xmlns="" xmlns:a16="http://schemas.microsoft.com/office/drawing/2014/main" id="{67096D15-FC27-452F-9F17-C953F09F5740}"/>
              </a:ext>
            </a:extLst>
          </p:cNvPr>
          <p:cNvSpPr txBox="1">
            <a:spLocks/>
          </p:cNvSpPr>
          <p:nvPr/>
        </p:nvSpPr>
        <p:spPr>
          <a:xfrm>
            <a:off x="838200" y="914400"/>
            <a:ext cx="1051560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IE" dirty="0"/>
              <a:t>Summary of GDPR Information Life Cycle</a:t>
            </a:r>
          </a:p>
        </p:txBody>
      </p:sp>
      <p:sp>
        <p:nvSpPr>
          <p:cNvPr id="20" name="TextBox 19">
            <a:extLst>
              <a:ext uri="{FF2B5EF4-FFF2-40B4-BE49-F238E27FC236}">
                <a16:creationId xmlns="" xmlns:a16="http://schemas.microsoft.com/office/drawing/2014/main" id="{6AA00F55-667F-4929-9BB6-7469EAD61814}"/>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21" name="TextBox 20">
            <a:extLst>
              <a:ext uri="{FF2B5EF4-FFF2-40B4-BE49-F238E27FC236}">
                <a16:creationId xmlns="" xmlns:a16="http://schemas.microsoft.com/office/drawing/2014/main" id="{4E7CF340-380D-4A51-8270-80C016EF612A}"/>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22" name="TextBox 21">
            <a:extLst>
              <a:ext uri="{FF2B5EF4-FFF2-40B4-BE49-F238E27FC236}">
                <a16:creationId xmlns="" xmlns:a16="http://schemas.microsoft.com/office/drawing/2014/main" id="{2B4A198D-52D4-4019-9615-8DE922D485D1}"/>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3" name="TextBox 22">
            <a:extLst>
              <a:ext uri="{FF2B5EF4-FFF2-40B4-BE49-F238E27FC236}">
                <a16:creationId xmlns="" xmlns:a16="http://schemas.microsoft.com/office/drawing/2014/main" id="{6303C105-110D-45B4-A36D-E61563D4DEC2}"/>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bg1"/>
                </a:solidFill>
              </a:rPr>
              <a:t>Impact on us</a:t>
            </a:r>
          </a:p>
        </p:txBody>
      </p:sp>
      <p:sp>
        <p:nvSpPr>
          <p:cNvPr id="24" name="TextBox 23">
            <a:extLst>
              <a:ext uri="{FF2B5EF4-FFF2-40B4-BE49-F238E27FC236}">
                <a16:creationId xmlns="" xmlns:a16="http://schemas.microsoft.com/office/drawing/2014/main" id="{BF0B1618-8EED-4457-B7D4-F833FD611806}"/>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25" name="TextBox 24">
            <a:extLst>
              <a:ext uri="{FF2B5EF4-FFF2-40B4-BE49-F238E27FC236}">
                <a16:creationId xmlns="" xmlns:a16="http://schemas.microsoft.com/office/drawing/2014/main" id="{84C5E708-6B00-49CF-90BD-AF32BAAD9C91}"/>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6" name="TextBox 25">
            <a:extLst>
              <a:ext uri="{FF2B5EF4-FFF2-40B4-BE49-F238E27FC236}">
                <a16:creationId xmlns="" xmlns:a16="http://schemas.microsoft.com/office/drawing/2014/main" id="{123FFA69-30F9-4173-ADDD-E90F0007BBD1}"/>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4221769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197EAFA-0914-4E14-B4D4-2BF545C3E189}"/>
              </a:ext>
            </a:extLst>
          </p:cNvPr>
          <p:cNvSpPr>
            <a:spLocks noGrp="1"/>
          </p:cNvSpPr>
          <p:nvPr>
            <p:ph idx="1"/>
          </p:nvPr>
        </p:nvSpPr>
        <p:spPr>
          <a:xfrm>
            <a:off x="655983" y="1825625"/>
            <a:ext cx="9383367" cy="4351338"/>
          </a:xfrm>
        </p:spPr>
        <p:txBody>
          <a:bodyPr>
            <a:normAutofit fontScale="92500"/>
          </a:bodyPr>
          <a:lstStyle/>
          <a:p>
            <a:r>
              <a:rPr lang="en-IE" dirty="0"/>
              <a:t>St Mary’s GAA Club has a new Sports Hall and Astro Pitch and wishes to make it available for hire</a:t>
            </a:r>
          </a:p>
          <a:p>
            <a:r>
              <a:rPr lang="en-IE" dirty="0"/>
              <a:t>They intend to use an on-line form to allow the public to reserve the hall or </a:t>
            </a:r>
            <a:r>
              <a:rPr lang="en-IE" dirty="0" err="1"/>
              <a:t>astro</a:t>
            </a:r>
            <a:r>
              <a:rPr lang="en-IE" dirty="0"/>
              <a:t> pitch</a:t>
            </a:r>
          </a:p>
          <a:p>
            <a:r>
              <a:rPr lang="en-IE" dirty="0"/>
              <a:t>Payments won’t be accepted on-line, cash will be collected on arrival</a:t>
            </a:r>
          </a:p>
          <a:p>
            <a:r>
              <a:rPr lang="en-IE" dirty="0"/>
              <a:t>A committee has been setup to run the facilities and to ensure lights / showers etc are available</a:t>
            </a:r>
          </a:p>
          <a:p>
            <a:r>
              <a:rPr lang="en-IE" dirty="0"/>
              <a:t>Committee members will require contact information for those who make bookings in case there are any last minute changes</a:t>
            </a:r>
          </a:p>
        </p:txBody>
      </p:sp>
      <p:sp>
        <p:nvSpPr>
          <p:cNvPr id="10" name="Title 1">
            <a:extLst>
              <a:ext uri="{FF2B5EF4-FFF2-40B4-BE49-F238E27FC236}">
                <a16:creationId xmlns="" xmlns:a16="http://schemas.microsoft.com/office/drawing/2014/main" id="{69F41460-BBD1-4CD7-B505-09E34B7E67E4}"/>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GDPR Practical Example</a:t>
            </a:r>
          </a:p>
        </p:txBody>
      </p:sp>
      <p:sp>
        <p:nvSpPr>
          <p:cNvPr id="14" name="TextBox 13">
            <a:extLst>
              <a:ext uri="{FF2B5EF4-FFF2-40B4-BE49-F238E27FC236}">
                <a16:creationId xmlns="" xmlns:a16="http://schemas.microsoft.com/office/drawing/2014/main" id="{E90E034F-916E-45D2-B8D5-1360ABF17BDE}"/>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5" name="TextBox 14">
            <a:extLst>
              <a:ext uri="{FF2B5EF4-FFF2-40B4-BE49-F238E27FC236}">
                <a16:creationId xmlns="" xmlns:a16="http://schemas.microsoft.com/office/drawing/2014/main" id="{39D86F77-A03B-4FFD-9BB0-4932C933103D}"/>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6" name="TextBox 15">
            <a:extLst>
              <a:ext uri="{FF2B5EF4-FFF2-40B4-BE49-F238E27FC236}">
                <a16:creationId xmlns="" xmlns:a16="http://schemas.microsoft.com/office/drawing/2014/main" id="{598EEA75-3FDB-498B-8FB8-FEA6D04CFA28}"/>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7" name="TextBox 16">
            <a:extLst>
              <a:ext uri="{FF2B5EF4-FFF2-40B4-BE49-F238E27FC236}">
                <a16:creationId xmlns="" xmlns:a16="http://schemas.microsoft.com/office/drawing/2014/main" id="{F87C52BA-E721-4516-BDF3-AC4B49ECE789}"/>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8" name="TextBox 17">
            <a:extLst>
              <a:ext uri="{FF2B5EF4-FFF2-40B4-BE49-F238E27FC236}">
                <a16:creationId xmlns="" xmlns:a16="http://schemas.microsoft.com/office/drawing/2014/main" id="{95C03EB0-567B-4CBD-BF6E-F5578EAAB5C2}"/>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19" name="TextBox 18">
            <a:extLst>
              <a:ext uri="{FF2B5EF4-FFF2-40B4-BE49-F238E27FC236}">
                <a16:creationId xmlns="" xmlns:a16="http://schemas.microsoft.com/office/drawing/2014/main" id="{3BC80556-0B5D-4AC6-BA1C-9D47F1F309B0}"/>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0" name="TextBox 19">
            <a:extLst>
              <a:ext uri="{FF2B5EF4-FFF2-40B4-BE49-F238E27FC236}">
                <a16:creationId xmlns="" xmlns:a16="http://schemas.microsoft.com/office/drawing/2014/main" id="{D307A440-C09F-4DAD-99AA-60763D573758}"/>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006808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197EAFA-0914-4E14-B4D4-2BF545C3E189}"/>
              </a:ext>
            </a:extLst>
          </p:cNvPr>
          <p:cNvSpPr>
            <a:spLocks noGrp="1"/>
          </p:cNvSpPr>
          <p:nvPr>
            <p:ph idx="1"/>
          </p:nvPr>
        </p:nvSpPr>
        <p:spPr>
          <a:xfrm>
            <a:off x="655983" y="1825626"/>
            <a:ext cx="6201705" cy="2175669"/>
          </a:xfrm>
        </p:spPr>
        <p:txBody>
          <a:bodyPr>
            <a:normAutofit/>
          </a:bodyPr>
          <a:lstStyle/>
          <a:p>
            <a:pPr marL="0" indent="0">
              <a:buNone/>
            </a:pPr>
            <a:r>
              <a:rPr lang="en-IE" sz="2200" dirty="0"/>
              <a:t>The first step for St Mary’s is to Assess the project from a GDPR point of view</a:t>
            </a:r>
          </a:p>
          <a:p>
            <a:r>
              <a:rPr lang="en-IE" sz="2000" dirty="0"/>
              <a:t>This project does involve capturing personal information therefore a Data Protection Impact Assessment should be conducted</a:t>
            </a:r>
          </a:p>
          <a:p>
            <a:endParaRPr lang="en-IE" dirty="0"/>
          </a:p>
        </p:txBody>
      </p:sp>
      <p:sp>
        <p:nvSpPr>
          <p:cNvPr id="5" name="Content Placeholder 5">
            <a:extLst>
              <a:ext uri="{FF2B5EF4-FFF2-40B4-BE49-F238E27FC236}">
                <a16:creationId xmlns="" xmlns:a16="http://schemas.microsoft.com/office/drawing/2014/main" id="{15CD946E-DE0B-4753-A5C0-7D7D76F04A83}"/>
              </a:ext>
            </a:extLst>
          </p:cNvPr>
          <p:cNvSpPr txBox="1">
            <a:spLocks/>
          </p:cNvSpPr>
          <p:nvPr/>
        </p:nvSpPr>
        <p:spPr>
          <a:xfrm>
            <a:off x="617158" y="3657186"/>
            <a:ext cx="9339069" cy="265668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900" dirty="0"/>
              <a:t>It should include:</a:t>
            </a:r>
          </a:p>
          <a:p>
            <a:pPr lvl="1" fontAlgn="base"/>
            <a:r>
              <a:rPr lang="en-IE" dirty="0"/>
              <a:t>a description of the envisaged processing operations and the purposes of the processing;</a:t>
            </a:r>
          </a:p>
          <a:p>
            <a:pPr lvl="1" fontAlgn="base"/>
            <a:r>
              <a:rPr lang="en-IE" dirty="0"/>
              <a:t>an assessment of the necessity and proportionality of the processing operations in relation to the purposes;</a:t>
            </a:r>
          </a:p>
          <a:p>
            <a:pPr lvl="1" fontAlgn="base"/>
            <a:r>
              <a:rPr lang="en-IE" dirty="0"/>
              <a:t>an assessment of the risks to the rights and freedoms of data subjects; and</a:t>
            </a:r>
          </a:p>
          <a:p>
            <a:pPr lvl="1" fontAlgn="base"/>
            <a:r>
              <a:rPr lang="en-IE" dirty="0"/>
              <a:t>the measures envisaged to address the risks, including safeguards, security measures and mechanisms to ensure the protection of personal data and to demonstrate compliance</a:t>
            </a:r>
          </a:p>
          <a:p>
            <a:pPr fontAlgn="base"/>
            <a:r>
              <a:rPr lang="en-IE" sz="2600" dirty="0"/>
              <a:t>This process should be documented</a:t>
            </a:r>
          </a:p>
          <a:p>
            <a:endParaRPr lang="en-IE" dirty="0"/>
          </a:p>
        </p:txBody>
      </p:sp>
      <p:grpSp>
        <p:nvGrpSpPr>
          <p:cNvPr id="2" name="Group 1">
            <a:extLst>
              <a:ext uri="{FF2B5EF4-FFF2-40B4-BE49-F238E27FC236}">
                <a16:creationId xmlns="" xmlns:a16="http://schemas.microsoft.com/office/drawing/2014/main" id="{B2079CB4-00A1-4335-ACE6-16396161886A}"/>
              </a:ext>
            </a:extLst>
          </p:cNvPr>
          <p:cNvGrpSpPr/>
          <p:nvPr/>
        </p:nvGrpSpPr>
        <p:grpSpPr>
          <a:xfrm>
            <a:off x="6857688" y="1498651"/>
            <a:ext cx="3940180" cy="2310606"/>
            <a:chOff x="5917859" y="1690689"/>
            <a:chExt cx="2854667" cy="1841500"/>
          </a:xfrm>
        </p:grpSpPr>
        <p:pic>
          <p:nvPicPr>
            <p:cNvPr id="7" name="Picture 6">
              <a:extLst>
                <a:ext uri="{FF2B5EF4-FFF2-40B4-BE49-F238E27FC236}">
                  <a16:creationId xmlns="" xmlns:a16="http://schemas.microsoft.com/office/drawing/2014/main" id="{A0A42E70-7531-4FF1-9134-86F55C6754BD}"/>
                </a:ext>
              </a:extLst>
            </p:cNvPr>
            <p:cNvPicPr>
              <a:picLocks noChangeAspect="1"/>
            </p:cNvPicPr>
            <p:nvPr/>
          </p:nvPicPr>
          <p:blipFill>
            <a:blip r:embed="rId2" cstate="print"/>
            <a:stretch>
              <a:fillRect/>
            </a:stretch>
          </p:blipFill>
          <p:spPr>
            <a:xfrm>
              <a:off x="5917859" y="1690689"/>
              <a:ext cx="2854667" cy="1841500"/>
            </a:xfrm>
            <a:prstGeom prst="rect">
              <a:avLst/>
            </a:prstGeom>
          </p:spPr>
        </p:pic>
        <p:sp>
          <p:nvSpPr>
            <p:cNvPr id="8" name="Oval 7">
              <a:extLst>
                <a:ext uri="{FF2B5EF4-FFF2-40B4-BE49-F238E27FC236}">
                  <a16:creationId xmlns="" xmlns:a16="http://schemas.microsoft.com/office/drawing/2014/main" id="{6DBCDDEA-5226-47F3-BE90-AB605AD1C58E}"/>
                </a:ext>
              </a:extLst>
            </p:cNvPr>
            <p:cNvSpPr/>
            <p:nvPr/>
          </p:nvSpPr>
          <p:spPr>
            <a:xfrm>
              <a:off x="6557818" y="1690689"/>
              <a:ext cx="1542473" cy="599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a:p>
          </p:txBody>
        </p:sp>
      </p:grpSp>
      <p:sp>
        <p:nvSpPr>
          <p:cNvPr id="18" name="Title 1">
            <a:extLst>
              <a:ext uri="{FF2B5EF4-FFF2-40B4-BE49-F238E27FC236}">
                <a16:creationId xmlns="" xmlns:a16="http://schemas.microsoft.com/office/drawing/2014/main" id="{01E7D372-821C-4078-9E3E-346B29B5DB3D}"/>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GDPR Practical Example</a:t>
            </a:r>
          </a:p>
        </p:txBody>
      </p:sp>
      <p:sp>
        <p:nvSpPr>
          <p:cNvPr id="26" name="TextBox 25">
            <a:extLst>
              <a:ext uri="{FF2B5EF4-FFF2-40B4-BE49-F238E27FC236}">
                <a16:creationId xmlns="" xmlns:a16="http://schemas.microsoft.com/office/drawing/2014/main" id="{36567A08-22FD-4BF1-A68B-6ADBBADE5753}"/>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27" name="TextBox 26">
            <a:extLst>
              <a:ext uri="{FF2B5EF4-FFF2-40B4-BE49-F238E27FC236}">
                <a16:creationId xmlns="" xmlns:a16="http://schemas.microsoft.com/office/drawing/2014/main" id="{21877684-93EC-48E2-B2AA-38A1669DB23C}"/>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28" name="TextBox 27">
            <a:extLst>
              <a:ext uri="{FF2B5EF4-FFF2-40B4-BE49-F238E27FC236}">
                <a16:creationId xmlns="" xmlns:a16="http://schemas.microsoft.com/office/drawing/2014/main" id="{602E7D2D-E3AD-44AE-BAAB-4FC0F125D5F5}"/>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9" name="TextBox 28">
            <a:extLst>
              <a:ext uri="{FF2B5EF4-FFF2-40B4-BE49-F238E27FC236}">
                <a16:creationId xmlns="" xmlns:a16="http://schemas.microsoft.com/office/drawing/2014/main" id="{D7800B00-AE31-4D79-AD87-776BD5202B2B}"/>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30" name="TextBox 29">
            <a:extLst>
              <a:ext uri="{FF2B5EF4-FFF2-40B4-BE49-F238E27FC236}">
                <a16:creationId xmlns="" xmlns:a16="http://schemas.microsoft.com/office/drawing/2014/main" id="{5A3F8F0A-FD6B-46E5-8E60-B9CE64505A91}"/>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31" name="TextBox 30">
            <a:extLst>
              <a:ext uri="{FF2B5EF4-FFF2-40B4-BE49-F238E27FC236}">
                <a16:creationId xmlns="" xmlns:a16="http://schemas.microsoft.com/office/drawing/2014/main" id="{3CBB74F4-778E-474F-AF70-C12222A357F2}"/>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32" name="TextBox 31">
            <a:extLst>
              <a:ext uri="{FF2B5EF4-FFF2-40B4-BE49-F238E27FC236}">
                <a16:creationId xmlns="" xmlns:a16="http://schemas.microsoft.com/office/drawing/2014/main" id="{BE4B9268-AC7C-45F3-8B54-882EE0A4D64B}"/>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243215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840789-9371-490C-AE42-6A1D6DB8BA9F}"/>
              </a:ext>
            </a:extLst>
          </p:cNvPr>
          <p:cNvSpPr>
            <a:spLocks noGrp="1"/>
          </p:cNvSpPr>
          <p:nvPr>
            <p:ph type="title"/>
          </p:nvPr>
        </p:nvSpPr>
        <p:spPr/>
        <p:txBody>
          <a:bodyPr/>
          <a:lstStyle/>
          <a:p>
            <a:r>
              <a:rPr lang="en-IE" dirty="0"/>
              <a:t>Data Protection Impact Assessment Process</a:t>
            </a:r>
          </a:p>
        </p:txBody>
      </p:sp>
      <p:graphicFrame>
        <p:nvGraphicFramePr>
          <p:cNvPr id="4" name="Content Placeholder 3">
            <a:extLst>
              <a:ext uri="{FF2B5EF4-FFF2-40B4-BE49-F238E27FC236}">
                <a16:creationId xmlns="" xmlns:a16="http://schemas.microsoft.com/office/drawing/2014/main" id="{85ACCCFB-7434-448D-8990-F96FBE7B0F0B}"/>
              </a:ext>
            </a:extLst>
          </p:cNvPr>
          <p:cNvGraphicFramePr>
            <a:graphicFrameLocks noGrp="1"/>
          </p:cNvGraphicFramePr>
          <p:nvPr>
            <p:ph idx="1"/>
            <p:extLst>
              <p:ext uri="{D42A27DB-BD31-4B8C-83A1-F6EECF244321}">
                <p14:modId xmlns:p14="http://schemas.microsoft.com/office/powerpoint/2010/main" xmlns="" val="2344438700"/>
              </p:ext>
            </p:extLst>
          </p:nvPr>
        </p:nvGraphicFramePr>
        <p:xfrm>
          <a:off x="838200" y="1825624"/>
          <a:ext cx="10515600" cy="457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 xmlns:a16="http://schemas.microsoft.com/office/drawing/2014/main" id="{F36779CE-1207-4BCA-AA99-8B627619EE28}"/>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F00F1D9B-64E6-472F-9A66-639573B7FC72}"/>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4FBCC98C-2588-4497-B70F-E87715FBEDAE}"/>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5" name="TextBox 14">
            <a:extLst>
              <a:ext uri="{FF2B5EF4-FFF2-40B4-BE49-F238E27FC236}">
                <a16:creationId xmlns="" xmlns:a16="http://schemas.microsoft.com/office/drawing/2014/main" id="{826D43EC-597C-4E42-9937-00ACE83C1BD4}"/>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A54E8611-6F25-4096-9A21-5719A569FEB0}"/>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17" name="TextBox 16">
            <a:extLst>
              <a:ext uri="{FF2B5EF4-FFF2-40B4-BE49-F238E27FC236}">
                <a16:creationId xmlns="" xmlns:a16="http://schemas.microsoft.com/office/drawing/2014/main" id="{18A6756F-B3F9-4BEA-A427-891A91D56942}"/>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8" name="TextBox 17">
            <a:extLst>
              <a:ext uri="{FF2B5EF4-FFF2-40B4-BE49-F238E27FC236}">
                <a16:creationId xmlns="" xmlns:a16="http://schemas.microsoft.com/office/drawing/2014/main" id="{A4CEE262-C2D6-4CE1-8CBB-E4609BCFBFD7}"/>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778638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197EAFA-0914-4E14-B4D4-2BF545C3E189}"/>
              </a:ext>
            </a:extLst>
          </p:cNvPr>
          <p:cNvSpPr>
            <a:spLocks noGrp="1"/>
          </p:cNvSpPr>
          <p:nvPr>
            <p:ph idx="1"/>
          </p:nvPr>
        </p:nvSpPr>
        <p:spPr>
          <a:xfrm>
            <a:off x="655983" y="1825626"/>
            <a:ext cx="5888505" cy="1706563"/>
          </a:xfrm>
        </p:spPr>
        <p:txBody>
          <a:bodyPr>
            <a:normAutofit fontScale="77500" lnSpcReduction="20000"/>
          </a:bodyPr>
          <a:lstStyle/>
          <a:p>
            <a:pPr marL="0" indent="0">
              <a:buNone/>
            </a:pPr>
            <a:r>
              <a:rPr lang="en-IE" sz="3100" dirty="0"/>
              <a:t>St Mary’s needs to consider the information intended to be captured and the privacy information provided </a:t>
            </a:r>
          </a:p>
          <a:p>
            <a:r>
              <a:rPr lang="en-IE" sz="2600" dirty="0"/>
              <a:t>The amount of data requested should be minimal, restricted to what is needed to process a booking</a:t>
            </a:r>
          </a:p>
          <a:p>
            <a:endParaRPr lang="en-IE" dirty="0"/>
          </a:p>
        </p:txBody>
      </p:sp>
      <p:sp>
        <p:nvSpPr>
          <p:cNvPr id="5" name="Content Placeholder 5">
            <a:extLst>
              <a:ext uri="{FF2B5EF4-FFF2-40B4-BE49-F238E27FC236}">
                <a16:creationId xmlns="" xmlns:a16="http://schemas.microsoft.com/office/drawing/2014/main" id="{15CD946E-DE0B-4753-A5C0-7D7D76F04A83}"/>
              </a:ext>
            </a:extLst>
          </p:cNvPr>
          <p:cNvSpPr txBox="1">
            <a:spLocks/>
          </p:cNvSpPr>
          <p:nvPr/>
        </p:nvSpPr>
        <p:spPr>
          <a:xfrm>
            <a:off x="655983" y="3532189"/>
            <a:ext cx="9640542" cy="265668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900" dirty="0"/>
              <a:t>The Privacy Notices must clearly inform the person of</a:t>
            </a:r>
          </a:p>
          <a:p>
            <a:pPr lvl="1" fontAlgn="base"/>
            <a:r>
              <a:rPr lang="en-IE" dirty="0"/>
              <a:t>The club’s identify and contact details;</a:t>
            </a:r>
          </a:p>
          <a:p>
            <a:pPr lvl="1" fontAlgn="base"/>
            <a:r>
              <a:rPr lang="en-IE" dirty="0"/>
              <a:t>The purpose for which its being collected – processing a pitch booking</a:t>
            </a:r>
          </a:p>
          <a:p>
            <a:pPr lvl="1" fontAlgn="base"/>
            <a:r>
              <a:rPr lang="en-IE" dirty="0"/>
              <a:t>Who it will be shared with – in this case the ‘committee’ and Online Bookings Limited. </a:t>
            </a:r>
          </a:p>
          <a:p>
            <a:pPr lvl="1" fontAlgn="base"/>
            <a:r>
              <a:rPr lang="en-IE" dirty="0"/>
              <a:t>Where the data is stored and who has access to it</a:t>
            </a:r>
          </a:p>
          <a:p>
            <a:pPr lvl="1" fontAlgn="base"/>
            <a:r>
              <a:rPr lang="en-IE" dirty="0"/>
              <a:t>The name and contact information of the on-line provider</a:t>
            </a:r>
          </a:p>
          <a:p>
            <a:pPr lvl="1" fontAlgn="base"/>
            <a:r>
              <a:rPr lang="en-IE" dirty="0"/>
              <a:t>How long it will be held for</a:t>
            </a:r>
          </a:p>
          <a:p>
            <a:pPr fontAlgn="base"/>
            <a:r>
              <a:rPr lang="en-IE" dirty="0"/>
              <a:t>Their privacy rights including withdrawing consent and right to object to processing or complain to the Data Protection Commissioner</a:t>
            </a:r>
          </a:p>
          <a:p>
            <a:pPr marL="0" indent="0">
              <a:buNone/>
            </a:pPr>
            <a:endParaRPr lang="en-IE" dirty="0"/>
          </a:p>
        </p:txBody>
      </p:sp>
      <p:grpSp>
        <p:nvGrpSpPr>
          <p:cNvPr id="3" name="Group 2">
            <a:extLst>
              <a:ext uri="{FF2B5EF4-FFF2-40B4-BE49-F238E27FC236}">
                <a16:creationId xmlns="" xmlns:a16="http://schemas.microsoft.com/office/drawing/2014/main" id="{2E3D779B-93E5-4B00-8847-FCBB24BC0ABD}"/>
              </a:ext>
            </a:extLst>
          </p:cNvPr>
          <p:cNvGrpSpPr/>
          <p:nvPr/>
        </p:nvGrpSpPr>
        <p:grpSpPr>
          <a:xfrm>
            <a:off x="6932867" y="1341783"/>
            <a:ext cx="4020567" cy="2190406"/>
            <a:chOff x="5917859" y="1690689"/>
            <a:chExt cx="2854667" cy="1841500"/>
          </a:xfrm>
        </p:grpSpPr>
        <p:pic>
          <p:nvPicPr>
            <p:cNvPr id="7" name="Picture 6">
              <a:extLst>
                <a:ext uri="{FF2B5EF4-FFF2-40B4-BE49-F238E27FC236}">
                  <a16:creationId xmlns="" xmlns:a16="http://schemas.microsoft.com/office/drawing/2014/main" id="{A0A42E70-7531-4FF1-9134-86F55C6754BD}"/>
                </a:ext>
              </a:extLst>
            </p:cNvPr>
            <p:cNvPicPr>
              <a:picLocks noChangeAspect="1"/>
            </p:cNvPicPr>
            <p:nvPr/>
          </p:nvPicPr>
          <p:blipFill>
            <a:blip r:embed="rId2" cstate="print"/>
            <a:stretch>
              <a:fillRect/>
            </a:stretch>
          </p:blipFill>
          <p:spPr>
            <a:xfrm>
              <a:off x="5917859" y="1690689"/>
              <a:ext cx="2854667" cy="1841500"/>
            </a:xfrm>
            <a:prstGeom prst="rect">
              <a:avLst/>
            </a:prstGeom>
          </p:spPr>
        </p:pic>
        <p:sp>
          <p:nvSpPr>
            <p:cNvPr id="2" name="Oval 1">
              <a:extLst>
                <a:ext uri="{FF2B5EF4-FFF2-40B4-BE49-F238E27FC236}">
                  <a16:creationId xmlns="" xmlns:a16="http://schemas.microsoft.com/office/drawing/2014/main" id="{54CAD9DF-77B0-4ED9-B6DD-A8BC8FC82059}"/>
                </a:ext>
              </a:extLst>
            </p:cNvPr>
            <p:cNvSpPr/>
            <p:nvPr/>
          </p:nvSpPr>
          <p:spPr>
            <a:xfrm>
              <a:off x="7342909" y="2115563"/>
              <a:ext cx="1348510" cy="599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a:p>
          </p:txBody>
        </p:sp>
      </p:grpSp>
      <p:sp>
        <p:nvSpPr>
          <p:cNvPr id="17" name="Title 1">
            <a:extLst>
              <a:ext uri="{FF2B5EF4-FFF2-40B4-BE49-F238E27FC236}">
                <a16:creationId xmlns="" xmlns:a16="http://schemas.microsoft.com/office/drawing/2014/main" id="{44704E39-E953-4D74-B2AE-D2D51E2672C6}"/>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GDPR Practical Example</a:t>
            </a:r>
          </a:p>
        </p:txBody>
      </p:sp>
      <p:sp>
        <p:nvSpPr>
          <p:cNvPr id="18" name="TextBox 17">
            <a:extLst>
              <a:ext uri="{FF2B5EF4-FFF2-40B4-BE49-F238E27FC236}">
                <a16:creationId xmlns="" xmlns:a16="http://schemas.microsoft.com/office/drawing/2014/main" id="{6D2CE59C-C1B8-48F8-A50F-C8F8E6ED95DD}"/>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9" name="TextBox 18">
            <a:extLst>
              <a:ext uri="{FF2B5EF4-FFF2-40B4-BE49-F238E27FC236}">
                <a16:creationId xmlns="" xmlns:a16="http://schemas.microsoft.com/office/drawing/2014/main" id="{2900F533-152D-4D74-B38D-2A3F0FE8629A}"/>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20" name="TextBox 19">
            <a:extLst>
              <a:ext uri="{FF2B5EF4-FFF2-40B4-BE49-F238E27FC236}">
                <a16:creationId xmlns="" xmlns:a16="http://schemas.microsoft.com/office/drawing/2014/main" id="{75639107-D764-4B46-AB25-BB9DEBE9B6BD}"/>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1" name="TextBox 20">
            <a:extLst>
              <a:ext uri="{FF2B5EF4-FFF2-40B4-BE49-F238E27FC236}">
                <a16:creationId xmlns="" xmlns:a16="http://schemas.microsoft.com/office/drawing/2014/main" id="{F1B7098A-914C-44C9-9652-DAB18F32D303}"/>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22" name="TextBox 21">
            <a:extLst>
              <a:ext uri="{FF2B5EF4-FFF2-40B4-BE49-F238E27FC236}">
                <a16:creationId xmlns="" xmlns:a16="http://schemas.microsoft.com/office/drawing/2014/main" id="{6E93EA4B-9837-4580-A428-318BA0CC6373}"/>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3" name="TextBox 22">
            <a:extLst>
              <a:ext uri="{FF2B5EF4-FFF2-40B4-BE49-F238E27FC236}">
                <a16:creationId xmlns="" xmlns:a16="http://schemas.microsoft.com/office/drawing/2014/main" id="{22EB71A5-30C9-4A84-8712-D63989C380ED}"/>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4" name="TextBox 23">
            <a:extLst>
              <a:ext uri="{FF2B5EF4-FFF2-40B4-BE49-F238E27FC236}">
                <a16:creationId xmlns="" xmlns:a16="http://schemas.microsoft.com/office/drawing/2014/main" id="{130278E6-F0ED-42C3-A7E0-A7049E7B5154}"/>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4128927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p:txBody>
          <a:bodyPr>
            <a:normAutofit/>
          </a:bodyPr>
          <a:lstStyle/>
          <a:p>
            <a:pPr lvl="0"/>
            <a:endParaRPr lang="en-IE" dirty="0"/>
          </a:p>
          <a:p>
            <a:pPr lvl="0"/>
            <a:endParaRPr lang="en-IE" dirty="0"/>
          </a:p>
          <a:p>
            <a:endParaRPr lang="en-IE" dirty="0"/>
          </a:p>
        </p:txBody>
      </p:sp>
      <p:sp>
        <p:nvSpPr>
          <p:cNvPr id="17" name="Title 1">
            <a:extLst>
              <a:ext uri="{FF2B5EF4-FFF2-40B4-BE49-F238E27FC236}">
                <a16:creationId xmlns="" xmlns:a16="http://schemas.microsoft.com/office/drawing/2014/main" id="{C3FA28B3-A252-4AB3-864E-1E0A0717C5C7}"/>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Sample Privacy Notice</a:t>
            </a:r>
          </a:p>
        </p:txBody>
      </p:sp>
      <p:sp>
        <p:nvSpPr>
          <p:cNvPr id="18" name="TextBox 17">
            <a:extLst>
              <a:ext uri="{FF2B5EF4-FFF2-40B4-BE49-F238E27FC236}">
                <a16:creationId xmlns="" xmlns:a16="http://schemas.microsoft.com/office/drawing/2014/main" id="{3ED0997F-7C49-44DD-A32F-FCA08BA00A6A}"/>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9" name="TextBox 18">
            <a:extLst>
              <a:ext uri="{FF2B5EF4-FFF2-40B4-BE49-F238E27FC236}">
                <a16:creationId xmlns="" xmlns:a16="http://schemas.microsoft.com/office/drawing/2014/main" id="{F5A3EB7F-6DC3-4501-8CB3-D453BAFF593D}"/>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20" name="TextBox 19">
            <a:extLst>
              <a:ext uri="{FF2B5EF4-FFF2-40B4-BE49-F238E27FC236}">
                <a16:creationId xmlns="" xmlns:a16="http://schemas.microsoft.com/office/drawing/2014/main" id="{FA6A80A6-CBA8-45B9-991D-379EB2E1A1CA}"/>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1" name="TextBox 20">
            <a:extLst>
              <a:ext uri="{FF2B5EF4-FFF2-40B4-BE49-F238E27FC236}">
                <a16:creationId xmlns="" xmlns:a16="http://schemas.microsoft.com/office/drawing/2014/main" id="{3E226C9A-236B-401C-B8A8-E4005EEFD0FA}"/>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22" name="TextBox 21">
            <a:extLst>
              <a:ext uri="{FF2B5EF4-FFF2-40B4-BE49-F238E27FC236}">
                <a16:creationId xmlns="" xmlns:a16="http://schemas.microsoft.com/office/drawing/2014/main" id="{C1CD4CD7-577D-4F49-829C-C8BF40792985}"/>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3" name="TextBox 22">
            <a:extLst>
              <a:ext uri="{FF2B5EF4-FFF2-40B4-BE49-F238E27FC236}">
                <a16:creationId xmlns="" xmlns:a16="http://schemas.microsoft.com/office/drawing/2014/main" id="{A21536CE-498D-40AC-9B78-4B450D5274B9}"/>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4" name="TextBox 23">
            <a:extLst>
              <a:ext uri="{FF2B5EF4-FFF2-40B4-BE49-F238E27FC236}">
                <a16:creationId xmlns="" xmlns:a16="http://schemas.microsoft.com/office/drawing/2014/main" id="{7E293E18-7E22-4EFA-B770-B196C05FB34B}"/>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pic>
        <p:nvPicPr>
          <p:cNvPr id="2" name="Picture 1">
            <a:extLst>
              <a:ext uri="{FF2B5EF4-FFF2-40B4-BE49-F238E27FC236}">
                <a16:creationId xmlns="" xmlns:a16="http://schemas.microsoft.com/office/drawing/2014/main" id="{F1BB489E-98C6-4395-AE6E-FF18BFBA69A3}"/>
              </a:ext>
            </a:extLst>
          </p:cNvPr>
          <p:cNvPicPr>
            <a:picLocks noChangeAspect="1"/>
          </p:cNvPicPr>
          <p:nvPr/>
        </p:nvPicPr>
        <p:blipFill>
          <a:blip r:embed="rId2" cstate="print"/>
          <a:stretch>
            <a:fillRect/>
          </a:stretch>
        </p:blipFill>
        <p:spPr>
          <a:xfrm>
            <a:off x="1560443" y="1591198"/>
            <a:ext cx="8735008" cy="5266802"/>
          </a:xfrm>
          <a:prstGeom prst="rect">
            <a:avLst/>
          </a:prstGeom>
        </p:spPr>
      </p:pic>
    </p:spTree>
    <p:extLst>
      <p:ext uri="{BB962C8B-B14F-4D97-AF65-F5344CB8AC3E}">
        <p14:creationId xmlns:p14="http://schemas.microsoft.com/office/powerpoint/2010/main" xmlns="" val="541253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p:txBody>
          <a:bodyPr>
            <a:normAutofit/>
          </a:bodyPr>
          <a:lstStyle/>
          <a:p>
            <a:pPr lvl="0"/>
            <a:endParaRPr lang="en-IE" dirty="0"/>
          </a:p>
          <a:p>
            <a:pPr lvl="0"/>
            <a:endParaRPr lang="en-IE" dirty="0"/>
          </a:p>
          <a:p>
            <a:endParaRPr lang="en-IE" dirty="0"/>
          </a:p>
        </p:txBody>
      </p:sp>
      <p:sp>
        <p:nvSpPr>
          <p:cNvPr id="16" name="Title 1">
            <a:extLst>
              <a:ext uri="{FF2B5EF4-FFF2-40B4-BE49-F238E27FC236}">
                <a16:creationId xmlns="" xmlns:a16="http://schemas.microsoft.com/office/drawing/2014/main" id="{48E39404-E8A1-4176-9A89-CB51C769F028}"/>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Sample Privacy Notice (cont.)</a:t>
            </a:r>
          </a:p>
        </p:txBody>
      </p:sp>
      <p:sp>
        <p:nvSpPr>
          <p:cNvPr id="17" name="TextBox 16">
            <a:extLst>
              <a:ext uri="{FF2B5EF4-FFF2-40B4-BE49-F238E27FC236}">
                <a16:creationId xmlns="" xmlns:a16="http://schemas.microsoft.com/office/drawing/2014/main" id="{B7F29704-B25C-4FB5-9CCD-6E18C864F36B}"/>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8" name="TextBox 17">
            <a:extLst>
              <a:ext uri="{FF2B5EF4-FFF2-40B4-BE49-F238E27FC236}">
                <a16:creationId xmlns="" xmlns:a16="http://schemas.microsoft.com/office/drawing/2014/main" id="{00AB9DBF-EC74-42B2-8C75-128EF76B7AAC}"/>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9" name="TextBox 18">
            <a:extLst>
              <a:ext uri="{FF2B5EF4-FFF2-40B4-BE49-F238E27FC236}">
                <a16:creationId xmlns="" xmlns:a16="http://schemas.microsoft.com/office/drawing/2014/main" id="{4A2AEAD5-CF04-43E4-B3D2-EA070AE47375}"/>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0" name="TextBox 19">
            <a:extLst>
              <a:ext uri="{FF2B5EF4-FFF2-40B4-BE49-F238E27FC236}">
                <a16:creationId xmlns="" xmlns:a16="http://schemas.microsoft.com/office/drawing/2014/main" id="{E85404B9-7AA8-4155-8391-F22D982EA0E3}"/>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21" name="TextBox 20">
            <a:extLst>
              <a:ext uri="{FF2B5EF4-FFF2-40B4-BE49-F238E27FC236}">
                <a16:creationId xmlns="" xmlns:a16="http://schemas.microsoft.com/office/drawing/2014/main" id="{36729964-E537-4C21-82D1-5CCDA73A2D22}"/>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2" name="TextBox 21">
            <a:extLst>
              <a:ext uri="{FF2B5EF4-FFF2-40B4-BE49-F238E27FC236}">
                <a16:creationId xmlns="" xmlns:a16="http://schemas.microsoft.com/office/drawing/2014/main" id="{E6835320-7618-4A47-BCDE-DAE904C6F862}"/>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3" name="TextBox 22">
            <a:extLst>
              <a:ext uri="{FF2B5EF4-FFF2-40B4-BE49-F238E27FC236}">
                <a16:creationId xmlns="" xmlns:a16="http://schemas.microsoft.com/office/drawing/2014/main" id="{9A5A2BB4-6F1B-4343-B2AB-2E595E38E9F1}"/>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pic>
        <p:nvPicPr>
          <p:cNvPr id="2" name="Picture 1">
            <a:extLst>
              <a:ext uri="{FF2B5EF4-FFF2-40B4-BE49-F238E27FC236}">
                <a16:creationId xmlns="" xmlns:a16="http://schemas.microsoft.com/office/drawing/2014/main" id="{8FA81EDE-C0C2-441E-ABFC-9F5FA429E356}"/>
              </a:ext>
            </a:extLst>
          </p:cNvPr>
          <p:cNvPicPr>
            <a:picLocks noChangeAspect="1"/>
          </p:cNvPicPr>
          <p:nvPr/>
        </p:nvPicPr>
        <p:blipFill>
          <a:blip r:embed="rId2" cstate="print"/>
          <a:stretch>
            <a:fillRect/>
          </a:stretch>
        </p:blipFill>
        <p:spPr>
          <a:xfrm>
            <a:off x="1936953" y="1653178"/>
            <a:ext cx="8789409" cy="5204822"/>
          </a:xfrm>
          <a:prstGeom prst="rect">
            <a:avLst/>
          </a:prstGeom>
        </p:spPr>
      </p:pic>
    </p:spTree>
    <p:extLst>
      <p:ext uri="{BB962C8B-B14F-4D97-AF65-F5344CB8AC3E}">
        <p14:creationId xmlns:p14="http://schemas.microsoft.com/office/powerpoint/2010/main" xmlns="" val="417238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What is Data Protection?</a:t>
            </a:r>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199" y="1595369"/>
            <a:ext cx="10621617" cy="4351338"/>
          </a:xfrm>
        </p:spPr>
        <p:txBody>
          <a:bodyPr>
            <a:normAutofit/>
          </a:bodyPr>
          <a:lstStyle/>
          <a:p>
            <a:pPr lvl="0"/>
            <a:r>
              <a:rPr lang="en-IE" sz="2400" dirty="0"/>
              <a:t>Data Protection refers to legislation that is intended to: </a:t>
            </a:r>
          </a:p>
          <a:p>
            <a:pPr lvl="1"/>
            <a:r>
              <a:rPr lang="en-IE" sz="2000" dirty="0"/>
              <a:t>protect the right to privacy of individuals (all of us)</a:t>
            </a:r>
          </a:p>
          <a:p>
            <a:pPr lvl="1"/>
            <a:r>
              <a:rPr lang="en-IE" sz="2000" dirty="0"/>
              <a:t>ensure that Personal Data is used appropriately by organisations that may have it (Data Controllers).</a:t>
            </a:r>
          </a:p>
          <a:p>
            <a:pPr lvl="1"/>
            <a:endParaRPr lang="en-IE" dirty="0"/>
          </a:p>
          <a:p>
            <a:endParaRPr lang="en-IE" dirty="0"/>
          </a:p>
        </p:txBody>
      </p:sp>
      <p:sp>
        <p:nvSpPr>
          <p:cNvPr id="4" name="Rectangle 3">
            <a:extLst>
              <a:ext uri="{FF2B5EF4-FFF2-40B4-BE49-F238E27FC236}">
                <a16:creationId xmlns="" xmlns:a16="http://schemas.microsoft.com/office/drawing/2014/main" id="{4083C2D0-A5BF-4F7B-A1EC-EFFA3F8C32A1}"/>
              </a:ext>
            </a:extLst>
          </p:cNvPr>
          <p:cNvSpPr/>
          <p:nvPr/>
        </p:nvSpPr>
        <p:spPr>
          <a:xfrm>
            <a:off x="569843" y="3038009"/>
            <a:ext cx="3366054" cy="3221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IE" dirty="0"/>
          </a:p>
          <a:p>
            <a:pPr lvl="0"/>
            <a:r>
              <a:rPr lang="en-IE" dirty="0">
                <a:solidFill>
                  <a:schemeClr val="bg1"/>
                </a:solidFill>
              </a:rPr>
              <a:t>Personal data is any information that can be used to identify a natural person – “Data Subject”</a:t>
            </a:r>
          </a:p>
          <a:p>
            <a:pPr marL="742950" lvl="1" indent="-285750">
              <a:buFont typeface="Arial" panose="020B0604020202020204" pitchFamily="34" charset="0"/>
              <a:buChar char="•"/>
            </a:pPr>
            <a:r>
              <a:rPr lang="en-IE" dirty="0"/>
              <a:t>Name</a:t>
            </a:r>
          </a:p>
          <a:p>
            <a:pPr marL="742950" lvl="1" indent="-285750">
              <a:buFont typeface="Arial" panose="020B0604020202020204" pitchFamily="34" charset="0"/>
              <a:buChar char="•"/>
            </a:pPr>
            <a:r>
              <a:rPr lang="en-IE" dirty="0"/>
              <a:t>Date of Birth</a:t>
            </a:r>
          </a:p>
          <a:p>
            <a:pPr marL="742950" lvl="1" indent="-285750">
              <a:buFont typeface="Arial" panose="020B0604020202020204" pitchFamily="34" charset="0"/>
              <a:buChar char="•"/>
            </a:pPr>
            <a:r>
              <a:rPr lang="en-IE" dirty="0"/>
              <a:t>Address</a:t>
            </a:r>
          </a:p>
          <a:p>
            <a:pPr marL="742950" lvl="1" indent="-285750">
              <a:buFont typeface="Arial" panose="020B0604020202020204" pitchFamily="34" charset="0"/>
              <a:buChar char="•"/>
            </a:pPr>
            <a:r>
              <a:rPr lang="en-IE" dirty="0"/>
              <a:t>Phone Number</a:t>
            </a:r>
          </a:p>
          <a:p>
            <a:pPr marL="742950" lvl="1" indent="-285750">
              <a:buFont typeface="Arial" panose="020B0604020202020204" pitchFamily="34" charset="0"/>
              <a:buChar char="•"/>
            </a:pPr>
            <a:r>
              <a:rPr lang="en-IE" dirty="0"/>
              <a:t>Email address</a:t>
            </a:r>
          </a:p>
          <a:p>
            <a:pPr marL="742950" lvl="1" indent="-285750">
              <a:buFont typeface="Arial" panose="020B0604020202020204" pitchFamily="34" charset="0"/>
              <a:buChar char="•"/>
            </a:pPr>
            <a:r>
              <a:rPr lang="en-IE" dirty="0"/>
              <a:t>Membership Number </a:t>
            </a:r>
          </a:p>
          <a:p>
            <a:pPr marL="742950" lvl="1" indent="-285750">
              <a:buFont typeface="Arial" panose="020B0604020202020204" pitchFamily="34" charset="0"/>
              <a:buChar char="•"/>
            </a:pPr>
            <a:r>
              <a:rPr lang="en-IE" dirty="0"/>
              <a:t>IP Address </a:t>
            </a:r>
          </a:p>
          <a:p>
            <a:pPr marL="742950" lvl="1" indent="-285750">
              <a:buFont typeface="Arial" panose="020B0604020202020204" pitchFamily="34" charset="0"/>
              <a:buChar char="•"/>
            </a:pPr>
            <a:r>
              <a:rPr lang="en-IE" dirty="0"/>
              <a:t>Photographs etc </a:t>
            </a:r>
          </a:p>
          <a:p>
            <a:pPr algn="ctr"/>
            <a:endParaRPr lang="en-IE" dirty="0"/>
          </a:p>
        </p:txBody>
      </p:sp>
      <p:sp>
        <p:nvSpPr>
          <p:cNvPr id="5" name="Rectangle 4">
            <a:extLst>
              <a:ext uri="{FF2B5EF4-FFF2-40B4-BE49-F238E27FC236}">
                <a16:creationId xmlns="" xmlns:a16="http://schemas.microsoft.com/office/drawing/2014/main" id="{F244281B-B8EB-4C44-B3C6-7132AAF889B2}"/>
              </a:ext>
            </a:extLst>
          </p:cNvPr>
          <p:cNvSpPr/>
          <p:nvPr/>
        </p:nvSpPr>
        <p:spPr>
          <a:xfrm>
            <a:off x="4492487" y="3058430"/>
            <a:ext cx="3432313" cy="3201121"/>
          </a:xfrm>
          <a:prstGeom prst="rect">
            <a:avLst/>
          </a:prstGeom>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IE" dirty="0"/>
          </a:p>
          <a:p>
            <a:pPr lvl="0"/>
            <a:r>
              <a:rPr lang="en-IE" dirty="0">
                <a:solidFill>
                  <a:schemeClr val="bg1"/>
                </a:solidFill>
              </a:rPr>
              <a:t>Some categories of information are defined as Special Categories of Personal Data and require more stringent measures of protection. These categories include:</a:t>
            </a:r>
          </a:p>
          <a:p>
            <a:pPr lvl="0"/>
            <a:endParaRPr lang="en-IE" dirty="0"/>
          </a:p>
          <a:p>
            <a:pPr marL="285750" indent="-285750">
              <a:buFont typeface="Arial" panose="020B0604020202020204" pitchFamily="34" charset="0"/>
              <a:buChar char="•"/>
            </a:pPr>
            <a:r>
              <a:rPr lang="en-IE" dirty="0"/>
              <a:t>Religion </a:t>
            </a:r>
          </a:p>
          <a:p>
            <a:pPr marL="285750" indent="-285750">
              <a:buFont typeface="Arial" panose="020B0604020202020204" pitchFamily="34" charset="0"/>
              <a:buChar char="•"/>
            </a:pPr>
            <a:r>
              <a:rPr lang="en-IE" dirty="0"/>
              <a:t>Ethnicity </a:t>
            </a:r>
          </a:p>
          <a:p>
            <a:pPr marL="285750" indent="-285750">
              <a:buFont typeface="Arial" panose="020B0604020202020204" pitchFamily="34" charset="0"/>
              <a:buChar char="•"/>
            </a:pPr>
            <a:r>
              <a:rPr lang="en-IE" dirty="0"/>
              <a:t>Sexual orientation </a:t>
            </a:r>
          </a:p>
          <a:p>
            <a:pPr marL="285750" indent="-285750">
              <a:buFont typeface="Arial" panose="020B0604020202020204" pitchFamily="34" charset="0"/>
              <a:buChar char="•"/>
            </a:pPr>
            <a:r>
              <a:rPr lang="en-IE" dirty="0"/>
              <a:t>Trade union membership </a:t>
            </a:r>
          </a:p>
          <a:p>
            <a:pPr marL="285750" indent="-285750">
              <a:buFont typeface="Arial" panose="020B0604020202020204" pitchFamily="34" charset="0"/>
              <a:buChar char="•"/>
            </a:pPr>
            <a:r>
              <a:rPr lang="en-IE" dirty="0"/>
              <a:t>Medical information etc.</a:t>
            </a:r>
          </a:p>
          <a:p>
            <a:pPr algn="ctr"/>
            <a:endParaRPr lang="en-IE" dirty="0"/>
          </a:p>
        </p:txBody>
      </p:sp>
      <p:sp>
        <p:nvSpPr>
          <p:cNvPr id="7" name="TextBox 6">
            <a:extLst>
              <a:ext uri="{FF2B5EF4-FFF2-40B4-BE49-F238E27FC236}">
                <a16:creationId xmlns="" xmlns:a16="http://schemas.microsoft.com/office/drawing/2014/main" id="{70F301AB-994E-47D4-9E61-8B62A22AFE13}"/>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8" name="TextBox 7">
            <a:extLst>
              <a:ext uri="{FF2B5EF4-FFF2-40B4-BE49-F238E27FC236}">
                <a16:creationId xmlns="" xmlns:a16="http://schemas.microsoft.com/office/drawing/2014/main" id="{15D5F885-6FBA-4365-BE2C-9BFE64E62AD3}"/>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bg1"/>
                </a:solidFill>
              </a:rPr>
              <a:t>Background</a:t>
            </a:r>
          </a:p>
        </p:txBody>
      </p:sp>
      <p:sp>
        <p:nvSpPr>
          <p:cNvPr id="9" name="TextBox 8">
            <a:extLst>
              <a:ext uri="{FF2B5EF4-FFF2-40B4-BE49-F238E27FC236}">
                <a16:creationId xmlns="" xmlns:a16="http://schemas.microsoft.com/office/drawing/2014/main" id="{750F048B-79CB-485C-8669-71F7CA3C9EED}"/>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0" name="TextBox 9">
            <a:extLst>
              <a:ext uri="{FF2B5EF4-FFF2-40B4-BE49-F238E27FC236}">
                <a16:creationId xmlns="" xmlns:a16="http://schemas.microsoft.com/office/drawing/2014/main" id="{0C7F08BC-03A9-4478-B228-85719D892981}"/>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1" name="TextBox 10">
            <a:extLst>
              <a:ext uri="{FF2B5EF4-FFF2-40B4-BE49-F238E27FC236}">
                <a16:creationId xmlns="" xmlns:a16="http://schemas.microsoft.com/office/drawing/2014/main" id="{0881EEF9-551E-46CC-B7F0-1BCB34B3DCF8}"/>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2" name="TextBox 11">
            <a:extLst>
              <a:ext uri="{FF2B5EF4-FFF2-40B4-BE49-F238E27FC236}">
                <a16:creationId xmlns="" xmlns:a16="http://schemas.microsoft.com/office/drawing/2014/main" id="{F2FD1CDA-A8CD-425F-8D5A-EFB781069496}"/>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3" name="TextBox 12">
            <a:extLst>
              <a:ext uri="{FF2B5EF4-FFF2-40B4-BE49-F238E27FC236}">
                <a16:creationId xmlns="" xmlns:a16="http://schemas.microsoft.com/office/drawing/2014/main" id="{4119E57E-FD47-429F-9E18-4A19DCDD3B1B}"/>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
        <p:nvSpPr>
          <p:cNvPr id="14" name="Rectangle 13">
            <a:extLst>
              <a:ext uri="{FF2B5EF4-FFF2-40B4-BE49-F238E27FC236}">
                <a16:creationId xmlns="" xmlns:a16="http://schemas.microsoft.com/office/drawing/2014/main" id="{12BDFEE5-EE6A-4736-99A4-3F5D7B2839E5}"/>
              </a:ext>
            </a:extLst>
          </p:cNvPr>
          <p:cNvSpPr/>
          <p:nvPr/>
        </p:nvSpPr>
        <p:spPr>
          <a:xfrm>
            <a:off x="8481391" y="3074943"/>
            <a:ext cx="2978426" cy="3201121"/>
          </a:xfrm>
          <a:prstGeom prst="rect">
            <a:avLst/>
          </a:prstGeom>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chemeClr val="bg1"/>
                </a:solidFill>
              </a:rPr>
              <a:t>Although not listed as “special categories of personal data”, the following are also awarded additional protection:</a:t>
            </a:r>
          </a:p>
          <a:p>
            <a:pPr algn="ctr"/>
            <a:endParaRPr lang="en-IE" dirty="0">
              <a:solidFill>
                <a:schemeClr val="bg1"/>
              </a:solidFill>
            </a:endParaRPr>
          </a:p>
          <a:p>
            <a:pPr marL="285750" indent="-285750">
              <a:buFont typeface="Arial" panose="020B0604020202020204" pitchFamily="34" charset="0"/>
              <a:buChar char="•"/>
            </a:pPr>
            <a:r>
              <a:rPr lang="en-IE" dirty="0">
                <a:solidFill>
                  <a:schemeClr val="bg1"/>
                </a:solidFill>
              </a:rPr>
              <a:t>Criminal Data</a:t>
            </a:r>
          </a:p>
          <a:p>
            <a:pPr marL="285750" indent="-285750">
              <a:buFont typeface="Arial" panose="020B0604020202020204" pitchFamily="34" charset="0"/>
              <a:buChar char="•"/>
            </a:pPr>
            <a:r>
              <a:rPr lang="en-IE" dirty="0">
                <a:solidFill>
                  <a:schemeClr val="bg1"/>
                </a:solidFill>
              </a:rPr>
              <a:t>Children’s Data</a:t>
            </a:r>
          </a:p>
          <a:p>
            <a:pPr marL="285750" indent="-285750" algn="ctr">
              <a:buFont typeface="Arial" panose="020B0604020202020204" pitchFamily="34" charset="0"/>
              <a:buChar char="•"/>
            </a:pPr>
            <a:endParaRPr lang="en-IE" dirty="0">
              <a:solidFill>
                <a:srgbClr val="FF0000"/>
              </a:solidFill>
            </a:endParaRPr>
          </a:p>
          <a:p>
            <a:pPr marL="285750" indent="-285750" algn="ctr">
              <a:buFont typeface="Arial" panose="020B0604020202020204" pitchFamily="34" charset="0"/>
              <a:buChar char="•"/>
            </a:pPr>
            <a:endParaRPr lang="en-IE" dirty="0">
              <a:solidFill>
                <a:srgbClr val="FF0000"/>
              </a:solidFill>
            </a:endParaRPr>
          </a:p>
          <a:p>
            <a:pPr marL="285750" indent="-285750" algn="ctr">
              <a:buFont typeface="Arial" panose="020B0604020202020204" pitchFamily="34" charset="0"/>
              <a:buChar char="•"/>
            </a:pPr>
            <a:endParaRPr lang="en-IE" dirty="0">
              <a:solidFill>
                <a:srgbClr val="FF0000"/>
              </a:solidFill>
            </a:endParaRPr>
          </a:p>
        </p:txBody>
      </p:sp>
    </p:spTree>
    <p:extLst>
      <p:ext uri="{BB962C8B-B14F-4D97-AF65-F5344CB8AC3E}">
        <p14:creationId xmlns:p14="http://schemas.microsoft.com/office/powerpoint/2010/main" xmlns="" val="3878035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197EAFA-0914-4E14-B4D4-2BF545C3E189}"/>
              </a:ext>
            </a:extLst>
          </p:cNvPr>
          <p:cNvSpPr>
            <a:spLocks noGrp="1"/>
          </p:cNvSpPr>
          <p:nvPr>
            <p:ph idx="1"/>
          </p:nvPr>
        </p:nvSpPr>
        <p:spPr>
          <a:xfrm>
            <a:off x="655983" y="1825626"/>
            <a:ext cx="5994199" cy="2955925"/>
          </a:xfrm>
        </p:spPr>
        <p:txBody>
          <a:bodyPr>
            <a:normAutofit/>
          </a:bodyPr>
          <a:lstStyle/>
          <a:p>
            <a:pPr marL="0" indent="0">
              <a:buNone/>
            </a:pPr>
            <a:r>
              <a:rPr lang="en-IE" sz="2400" dirty="0"/>
              <a:t>Careful attention needs to be paid to how consent is obtained.</a:t>
            </a:r>
          </a:p>
          <a:p>
            <a:r>
              <a:rPr lang="en-IE" sz="2000" dirty="0"/>
              <a:t>The request for consent must be clearly explained and freely given</a:t>
            </a:r>
          </a:p>
          <a:p>
            <a:endParaRPr lang="en-IE" dirty="0"/>
          </a:p>
        </p:txBody>
      </p:sp>
      <p:sp>
        <p:nvSpPr>
          <p:cNvPr id="5" name="Content Placeholder 5">
            <a:extLst>
              <a:ext uri="{FF2B5EF4-FFF2-40B4-BE49-F238E27FC236}">
                <a16:creationId xmlns="" xmlns:a16="http://schemas.microsoft.com/office/drawing/2014/main" id="{15CD946E-DE0B-4753-A5C0-7D7D76F04A83}"/>
              </a:ext>
            </a:extLst>
          </p:cNvPr>
          <p:cNvSpPr txBox="1">
            <a:spLocks/>
          </p:cNvSpPr>
          <p:nvPr/>
        </p:nvSpPr>
        <p:spPr>
          <a:xfrm>
            <a:off x="655983" y="3667125"/>
            <a:ext cx="9012475" cy="2856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a:t>It cannot be ‘bundled’ – i.e. it cannot include </a:t>
            </a:r>
            <a:r>
              <a:rPr lang="en-IE" sz="2000" b="1" i="1" dirty="0"/>
              <a:t>‘I consent to having my data processed for the purpose of administering my booking and I consent to marketing mails from our sponsors’</a:t>
            </a:r>
          </a:p>
          <a:p>
            <a:r>
              <a:rPr lang="en-IE" sz="2000" dirty="0"/>
              <a:t>A positive indication of consent must be obtained – Tick a box (Never untick a box to withdraw consent)</a:t>
            </a:r>
          </a:p>
          <a:p>
            <a:r>
              <a:rPr lang="en-IE" sz="2000" dirty="0"/>
              <a:t>It must be clear that they can withdraw consent at any time and this must be managed – i.e. if they withdraw consent, St. Mary’s must stop processing their data.</a:t>
            </a:r>
          </a:p>
        </p:txBody>
      </p:sp>
      <p:grpSp>
        <p:nvGrpSpPr>
          <p:cNvPr id="2" name="Group 1">
            <a:extLst>
              <a:ext uri="{FF2B5EF4-FFF2-40B4-BE49-F238E27FC236}">
                <a16:creationId xmlns="" xmlns:a16="http://schemas.microsoft.com/office/drawing/2014/main" id="{AA51F746-E356-4719-9630-41FA589EE417}"/>
              </a:ext>
            </a:extLst>
          </p:cNvPr>
          <p:cNvGrpSpPr/>
          <p:nvPr/>
        </p:nvGrpSpPr>
        <p:grpSpPr>
          <a:xfrm>
            <a:off x="6813791" y="1292087"/>
            <a:ext cx="3681931" cy="2240102"/>
            <a:chOff x="5917859" y="1690689"/>
            <a:chExt cx="2854667" cy="1841500"/>
          </a:xfrm>
        </p:grpSpPr>
        <p:pic>
          <p:nvPicPr>
            <p:cNvPr id="7" name="Picture 6">
              <a:extLst>
                <a:ext uri="{FF2B5EF4-FFF2-40B4-BE49-F238E27FC236}">
                  <a16:creationId xmlns="" xmlns:a16="http://schemas.microsoft.com/office/drawing/2014/main" id="{A0A42E70-7531-4FF1-9134-86F55C6754BD}"/>
                </a:ext>
              </a:extLst>
            </p:cNvPr>
            <p:cNvPicPr>
              <a:picLocks noChangeAspect="1"/>
            </p:cNvPicPr>
            <p:nvPr/>
          </p:nvPicPr>
          <p:blipFill>
            <a:blip r:embed="rId2" cstate="print"/>
            <a:stretch>
              <a:fillRect/>
            </a:stretch>
          </p:blipFill>
          <p:spPr>
            <a:xfrm>
              <a:off x="5917859" y="1690689"/>
              <a:ext cx="2854667" cy="1841500"/>
            </a:xfrm>
            <a:prstGeom prst="rect">
              <a:avLst/>
            </a:prstGeom>
          </p:spPr>
        </p:pic>
        <p:sp>
          <p:nvSpPr>
            <p:cNvPr id="8" name="Oval 7">
              <a:extLst>
                <a:ext uri="{FF2B5EF4-FFF2-40B4-BE49-F238E27FC236}">
                  <a16:creationId xmlns="" xmlns:a16="http://schemas.microsoft.com/office/drawing/2014/main" id="{CCDC44EB-3D82-49E5-891F-AF27865DC08C}"/>
                </a:ext>
              </a:extLst>
            </p:cNvPr>
            <p:cNvSpPr/>
            <p:nvPr/>
          </p:nvSpPr>
          <p:spPr>
            <a:xfrm>
              <a:off x="7342909" y="2115563"/>
              <a:ext cx="1348510" cy="599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a:p>
          </p:txBody>
        </p:sp>
      </p:grpSp>
      <p:sp>
        <p:nvSpPr>
          <p:cNvPr id="18" name="Title 1">
            <a:extLst>
              <a:ext uri="{FF2B5EF4-FFF2-40B4-BE49-F238E27FC236}">
                <a16:creationId xmlns="" xmlns:a16="http://schemas.microsoft.com/office/drawing/2014/main" id="{2EEAE611-5428-4C4C-8272-2FA365590B47}"/>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GDPR Practical Example</a:t>
            </a:r>
          </a:p>
        </p:txBody>
      </p:sp>
      <p:sp>
        <p:nvSpPr>
          <p:cNvPr id="19" name="TextBox 18">
            <a:extLst>
              <a:ext uri="{FF2B5EF4-FFF2-40B4-BE49-F238E27FC236}">
                <a16:creationId xmlns="" xmlns:a16="http://schemas.microsoft.com/office/drawing/2014/main" id="{1E5578D4-E946-4641-BA5B-5FEBE7A30FFE}"/>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20" name="TextBox 19">
            <a:extLst>
              <a:ext uri="{FF2B5EF4-FFF2-40B4-BE49-F238E27FC236}">
                <a16:creationId xmlns="" xmlns:a16="http://schemas.microsoft.com/office/drawing/2014/main" id="{46C7F6BE-7702-4AAF-A74B-00C499E24F43}"/>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21" name="TextBox 20">
            <a:extLst>
              <a:ext uri="{FF2B5EF4-FFF2-40B4-BE49-F238E27FC236}">
                <a16:creationId xmlns="" xmlns:a16="http://schemas.microsoft.com/office/drawing/2014/main" id="{0900137D-3032-440C-A37E-4E11DA1AA808}"/>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2" name="TextBox 21">
            <a:extLst>
              <a:ext uri="{FF2B5EF4-FFF2-40B4-BE49-F238E27FC236}">
                <a16:creationId xmlns="" xmlns:a16="http://schemas.microsoft.com/office/drawing/2014/main" id="{E2A15D9B-4C22-4FA2-BC42-5BAD68D6F48B}"/>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23" name="TextBox 22">
            <a:extLst>
              <a:ext uri="{FF2B5EF4-FFF2-40B4-BE49-F238E27FC236}">
                <a16:creationId xmlns="" xmlns:a16="http://schemas.microsoft.com/office/drawing/2014/main" id="{D4ACAACA-7734-4E64-B3FF-55A350B43AC7}"/>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4" name="TextBox 23">
            <a:extLst>
              <a:ext uri="{FF2B5EF4-FFF2-40B4-BE49-F238E27FC236}">
                <a16:creationId xmlns="" xmlns:a16="http://schemas.microsoft.com/office/drawing/2014/main" id="{1EC94D22-E29F-4F8C-A931-7BB932FC19F0}"/>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5" name="TextBox 24">
            <a:extLst>
              <a:ext uri="{FF2B5EF4-FFF2-40B4-BE49-F238E27FC236}">
                <a16:creationId xmlns="" xmlns:a16="http://schemas.microsoft.com/office/drawing/2014/main" id="{0556CF36-6D18-463D-9183-2D41747A3207}"/>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860711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p:txBody>
          <a:bodyPr>
            <a:normAutofit/>
          </a:bodyPr>
          <a:lstStyle/>
          <a:p>
            <a:pPr lvl="0"/>
            <a:endParaRPr lang="en-IE" dirty="0"/>
          </a:p>
          <a:p>
            <a:pPr lvl="0"/>
            <a:endParaRPr lang="en-IE" dirty="0"/>
          </a:p>
          <a:p>
            <a:endParaRPr lang="en-IE" dirty="0"/>
          </a:p>
        </p:txBody>
      </p:sp>
      <p:sp>
        <p:nvSpPr>
          <p:cNvPr id="15" name="Title 1">
            <a:extLst>
              <a:ext uri="{FF2B5EF4-FFF2-40B4-BE49-F238E27FC236}">
                <a16:creationId xmlns="" xmlns:a16="http://schemas.microsoft.com/office/drawing/2014/main" id="{95F65EEA-923C-4072-99DF-6F6827B7B0D4}"/>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Sample Online Consent</a:t>
            </a:r>
          </a:p>
        </p:txBody>
      </p:sp>
      <p:sp>
        <p:nvSpPr>
          <p:cNvPr id="16" name="TextBox 15">
            <a:extLst>
              <a:ext uri="{FF2B5EF4-FFF2-40B4-BE49-F238E27FC236}">
                <a16:creationId xmlns="" xmlns:a16="http://schemas.microsoft.com/office/drawing/2014/main" id="{B363231A-1566-48D3-976E-C363A4EA78D1}"/>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7" name="TextBox 16">
            <a:extLst>
              <a:ext uri="{FF2B5EF4-FFF2-40B4-BE49-F238E27FC236}">
                <a16:creationId xmlns="" xmlns:a16="http://schemas.microsoft.com/office/drawing/2014/main" id="{2B05496C-7C2C-413E-BF62-A526DE045ADA}"/>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8" name="TextBox 17">
            <a:extLst>
              <a:ext uri="{FF2B5EF4-FFF2-40B4-BE49-F238E27FC236}">
                <a16:creationId xmlns="" xmlns:a16="http://schemas.microsoft.com/office/drawing/2014/main" id="{0263BAE8-698F-4F32-81A3-F26AE5762ADC}"/>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9" name="TextBox 18">
            <a:extLst>
              <a:ext uri="{FF2B5EF4-FFF2-40B4-BE49-F238E27FC236}">
                <a16:creationId xmlns="" xmlns:a16="http://schemas.microsoft.com/office/drawing/2014/main" id="{ED0D824C-E5D0-4AEE-B59E-23C48A8E3B72}"/>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20" name="TextBox 19">
            <a:extLst>
              <a:ext uri="{FF2B5EF4-FFF2-40B4-BE49-F238E27FC236}">
                <a16:creationId xmlns="" xmlns:a16="http://schemas.microsoft.com/office/drawing/2014/main" id="{16AF07CB-5E67-4057-A7A3-7B0C52359AAD}"/>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1" name="TextBox 20">
            <a:extLst>
              <a:ext uri="{FF2B5EF4-FFF2-40B4-BE49-F238E27FC236}">
                <a16:creationId xmlns="" xmlns:a16="http://schemas.microsoft.com/office/drawing/2014/main" id="{51BC5EB1-012A-4D24-910B-6BB24E4AB64B}"/>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2" name="TextBox 21">
            <a:extLst>
              <a:ext uri="{FF2B5EF4-FFF2-40B4-BE49-F238E27FC236}">
                <a16:creationId xmlns="" xmlns:a16="http://schemas.microsoft.com/office/drawing/2014/main" id="{FE6C8EF1-4A3C-495A-9AAE-3A5E419F6873}"/>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pic>
        <p:nvPicPr>
          <p:cNvPr id="4" name="Picture 3">
            <a:extLst>
              <a:ext uri="{FF2B5EF4-FFF2-40B4-BE49-F238E27FC236}">
                <a16:creationId xmlns="" xmlns:a16="http://schemas.microsoft.com/office/drawing/2014/main" id="{B53310AF-247C-4CC5-8D35-A21811CEE9A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1149" y="1524919"/>
            <a:ext cx="9334121" cy="4893988"/>
          </a:xfrm>
          <a:prstGeom prst="rect">
            <a:avLst/>
          </a:prstGeom>
        </p:spPr>
      </p:pic>
    </p:spTree>
    <p:extLst>
      <p:ext uri="{BB962C8B-B14F-4D97-AF65-F5344CB8AC3E}">
        <p14:creationId xmlns:p14="http://schemas.microsoft.com/office/powerpoint/2010/main" xmlns="" val="3465444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197EAFA-0914-4E14-B4D4-2BF545C3E189}"/>
              </a:ext>
            </a:extLst>
          </p:cNvPr>
          <p:cNvSpPr>
            <a:spLocks noGrp="1"/>
          </p:cNvSpPr>
          <p:nvPr>
            <p:ph idx="1"/>
          </p:nvPr>
        </p:nvSpPr>
        <p:spPr>
          <a:xfrm>
            <a:off x="655983" y="1825626"/>
            <a:ext cx="6354418" cy="2955925"/>
          </a:xfrm>
        </p:spPr>
        <p:txBody>
          <a:bodyPr>
            <a:normAutofit/>
          </a:bodyPr>
          <a:lstStyle/>
          <a:p>
            <a:pPr marL="0" indent="0">
              <a:buNone/>
            </a:pPr>
            <a:r>
              <a:rPr lang="en-IE" sz="2200" dirty="0"/>
              <a:t>Storing of personal information after it has been captured must be carefully planned and controlled.</a:t>
            </a:r>
          </a:p>
          <a:p>
            <a:r>
              <a:rPr lang="en-IE" sz="2200" dirty="0"/>
              <a:t>The controls in place for restricted access must be understood &amp; documented</a:t>
            </a:r>
          </a:p>
          <a:p>
            <a:endParaRPr lang="en-IE" dirty="0"/>
          </a:p>
        </p:txBody>
      </p:sp>
      <p:sp>
        <p:nvSpPr>
          <p:cNvPr id="5" name="Content Placeholder 5">
            <a:extLst>
              <a:ext uri="{FF2B5EF4-FFF2-40B4-BE49-F238E27FC236}">
                <a16:creationId xmlns="" xmlns:a16="http://schemas.microsoft.com/office/drawing/2014/main" id="{15CD946E-DE0B-4753-A5C0-7D7D76F04A83}"/>
              </a:ext>
            </a:extLst>
          </p:cNvPr>
          <p:cNvSpPr txBox="1">
            <a:spLocks/>
          </p:cNvSpPr>
          <p:nvPr/>
        </p:nvSpPr>
        <p:spPr>
          <a:xfrm>
            <a:off x="655983" y="3657186"/>
            <a:ext cx="10502555" cy="27233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200" dirty="0"/>
              <a:t>The categories of data captured should be added to the Clubs’ log of processing activities (personal data inventory).</a:t>
            </a:r>
          </a:p>
          <a:p>
            <a:r>
              <a:rPr lang="en-IE" sz="2200" dirty="0"/>
              <a:t>A process to manage Subject Access Requests should be in place</a:t>
            </a:r>
          </a:p>
          <a:p>
            <a:r>
              <a:rPr lang="en-IE" sz="2200" dirty="0"/>
              <a:t>Contracts with the on-line provider must cater for GDPR requirements</a:t>
            </a:r>
          </a:p>
          <a:p>
            <a:r>
              <a:rPr lang="en-IE" sz="2200" dirty="0"/>
              <a:t>A process to monitor and report data breaches must be in place</a:t>
            </a:r>
          </a:p>
          <a:p>
            <a:r>
              <a:rPr lang="en-IE" sz="2200" dirty="0"/>
              <a:t>The retention period must be agreed, implemented, documented and justified.</a:t>
            </a:r>
          </a:p>
        </p:txBody>
      </p:sp>
      <p:grpSp>
        <p:nvGrpSpPr>
          <p:cNvPr id="2" name="Group 1">
            <a:extLst>
              <a:ext uri="{FF2B5EF4-FFF2-40B4-BE49-F238E27FC236}">
                <a16:creationId xmlns="" xmlns:a16="http://schemas.microsoft.com/office/drawing/2014/main" id="{27C9CC24-C16D-43F4-B049-E93D43717CA0}"/>
              </a:ext>
            </a:extLst>
          </p:cNvPr>
          <p:cNvGrpSpPr/>
          <p:nvPr/>
        </p:nvGrpSpPr>
        <p:grpSpPr>
          <a:xfrm>
            <a:off x="6838732" y="1302026"/>
            <a:ext cx="3438329" cy="2230163"/>
            <a:chOff x="5917859" y="1690689"/>
            <a:chExt cx="2854667" cy="1841500"/>
          </a:xfrm>
        </p:grpSpPr>
        <p:pic>
          <p:nvPicPr>
            <p:cNvPr id="7" name="Picture 6">
              <a:extLst>
                <a:ext uri="{FF2B5EF4-FFF2-40B4-BE49-F238E27FC236}">
                  <a16:creationId xmlns="" xmlns:a16="http://schemas.microsoft.com/office/drawing/2014/main" id="{A0A42E70-7531-4FF1-9134-86F55C6754BD}"/>
                </a:ext>
              </a:extLst>
            </p:cNvPr>
            <p:cNvPicPr>
              <a:picLocks noChangeAspect="1"/>
            </p:cNvPicPr>
            <p:nvPr/>
          </p:nvPicPr>
          <p:blipFill>
            <a:blip r:embed="rId2" cstate="print"/>
            <a:stretch>
              <a:fillRect/>
            </a:stretch>
          </p:blipFill>
          <p:spPr>
            <a:xfrm>
              <a:off x="5917859" y="1690689"/>
              <a:ext cx="2854667" cy="1841500"/>
            </a:xfrm>
            <a:prstGeom prst="rect">
              <a:avLst/>
            </a:prstGeom>
          </p:spPr>
        </p:pic>
        <p:sp>
          <p:nvSpPr>
            <p:cNvPr id="9" name="Oval 8">
              <a:extLst>
                <a:ext uri="{FF2B5EF4-FFF2-40B4-BE49-F238E27FC236}">
                  <a16:creationId xmlns="" xmlns:a16="http://schemas.microsoft.com/office/drawing/2014/main" id="{5C71A856-5C22-45CD-A3A2-5FB4E43DC6E3}"/>
                </a:ext>
              </a:extLst>
            </p:cNvPr>
            <p:cNvSpPr/>
            <p:nvPr/>
          </p:nvSpPr>
          <p:spPr>
            <a:xfrm>
              <a:off x="7185891" y="2650836"/>
              <a:ext cx="1376218" cy="881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a:p>
          </p:txBody>
        </p:sp>
      </p:grpSp>
      <p:sp>
        <p:nvSpPr>
          <p:cNvPr id="19" name="Title 1">
            <a:extLst>
              <a:ext uri="{FF2B5EF4-FFF2-40B4-BE49-F238E27FC236}">
                <a16:creationId xmlns="" xmlns:a16="http://schemas.microsoft.com/office/drawing/2014/main" id="{EA1DB340-5247-4401-9207-9C510C9F8786}"/>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GDPR Practical Example</a:t>
            </a:r>
          </a:p>
        </p:txBody>
      </p:sp>
      <p:sp>
        <p:nvSpPr>
          <p:cNvPr id="20" name="TextBox 19">
            <a:extLst>
              <a:ext uri="{FF2B5EF4-FFF2-40B4-BE49-F238E27FC236}">
                <a16:creationId xmlns="" xmlns:a16="http://schemas.microsoft.com/office/drawing/2014/main" id="{0B2D1956-6608-4D57-B209-A3FEAE30E9F8}"/>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21" name="TextBox 20">
            <a:extLst>
              <a:ext uri="{FF2B5EF4-FFF2-40B4-BE49-F238E27FC236}">
                <a16:creationId xmlns="" xmlns:a16="http://schemas.microsoft.com/office/drawing/2014/main" id="{FAC3CB9E-0537-4AF2-AC3D-90716C87D762}"/>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22" name="TextBox 21">
            <a:extLst>
              <a:ext uri="{FF2B5EF4-FFF2-40B4-BE49-F238E27FC236}">
                <a16:creationId xmlns="" xmlns:a16="http://schemas.microsoft.com/office/drawing/2014/main" id="{100A3EDC-616C-4220-AB9C-2AE528E1E7FA}"/>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3" name="TextBox 22">
            <a:extLst>
              <a:ext uri="{FF2B5EF4-FFF2-40B4-BE49-F238E27FC236}">
                <a16:creationId xmlns="" xmlns:a16="http://schemas.microsoft.com/office/drawing/2014/main" id="{C8326E24-6B34-48E6-937F-005BE6F7909C}"/>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24" name="TextBox 23">
            <a:extLst>
              <a:ext uri="{FF2B5EF4-FFF2-40B4-BE49-F238E27FC236}">
                <a16:creationId xmlns="" xmlns:a16="http://schemas.microsoft.com/office/drawing/2014/main" id="{C476DF17-869D-4511-8B95-90F24419A5B3}"/>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5" name="TextBox 24">
            <a:extLst>
              <a:ext uri="{FF2B5EF4-FFF2-40B4-BE49-F238E27FC236}">
                <a16:creationId xmlns="" xmlns:a16="http://schemas.microsoft.com/office/drawing/2014/main" id="{0654EF20-F7B6-44AB-9680-632BF22F1224}"/>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6" name="TextBox 25">
            <a:extLst>
              <a:ext uri="{FF2B5EF4-FFF2-40B4-BE49-F238E27FC236}">
                <a16:creationId xmlns="" xmlns:a16="http://schemas.microsoft.com/office/drawing/2014/main" id="{78B345F8-8AE9-48BE-B5EA-028B7145C221}"/>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985720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p:txBody>
          <a:bodyPr>
            <a:normAutofit/>
          </a:bodyPr>
          <a:lstStyle/>
          <a:p>
            <a:pPr lvl="0"/>
            <a:endParaRPr lang="en-IE" dirty="0"/>
          </a:p>
          <a:p>
            <a:pPr lvl="0"/>
            <a:endParaRPr lang="en-IE" dirty="0"/>
          </a:p>
          <a:p>
            <a:endParaRPr lang="en-IE" dirty="0"/>
          </a:p>
        </p:txBody>
      </p:sp>
      <p:sp>
        <p:nvSpPr>
          <p:cNvPr id="15" name="Title 1">
            <a:extLst>
              <a:ext uri="{FF2B5EF4-FFF2-40B4-BE49-F238E27FC236}">
                <a16:creationId xmlns="" xmlns:a16="http://schemas.microsoft.com/office/drawing/2014/main" id="{4788A502-CCD2-4B3B-BA07-1D0BE73FE6EF}"/>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Sample Log of Data Processing Activities</a:t>
            </a:r>
          </a:p>
        </p:txBody>
      </p:sp>
      <p:sp>
        <p:nvSpPr>
          <p:cNvPr id="16" name="TextBox 15">
            <a:extLst>
              <a:ext uri="{FF2B5EF4-FFF2-40B4-BE49-F238E27FC236}">
                <a16:creationId xmlns="" xmlns:a16="http://schemas.microsoft.com/office/drawing/2014/main" id="{637F58CA-159B-4492-9465-6FD6B8BEFAEF}"/>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7" name="TextBox 16">
            <a:extLst>
              <a:ext uri="{FF2B5EF4-FFF2-40B4-BE49-F238E27FC236}">
                <a16:creationId xmlns="" xmlns:a16="http://schemas.microsoft.com/office/drawing/2014/main" id="{5E0F6F15-7EC2-4CAF-ADEE-C4FC427C37FC}"/>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8" name="TextBox 17">
            <a:extLst>
              <a:ext uri="{FF2B5EF4-FFF2-40B4-BE49-F238E27FC236}">
                <a16:creationId xmlns="" xmlns:a16="http://schemas.microsoft.com/office/drawing/2014/main" id="{3E6929EB-A5F0-41D6-BE4D-B3AF5CFBB50B}"/>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9" name="TextBox 18">
            <a:extLst>
              <a:ext uri="{FF2B5EF4-FFF2-40B4-BE49-F238E27FC236}">
                <a16:creationId xmlns="" xmlns:a16="http://schemas.microsoft.com/office/drawing/2014/main" id="{2CB4745F-042D-4D76-9CD7-3CE4A45E7FAD}"/>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20" name="TextBox 19">
            <a:extLst>
              <a:ext uri="{FF2B5EF4-FFF2-40B4-BE49-F238E27FC236}">
                <a16:creationId xmlns="" xmlns:a16="http://schemas.microsoft.com/office/drawing/2014/main" id="{2BDDB315-DD55-4BE3-83E2-18D2B0C3D505}"/>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1" name="TextBox 20">
            <a:extLst>
              <a:ext uri="{FF2B5EF4-FFF2-40B4-BE49-F238E27FC236}">
                <a16:creationId xmlns="" xmlns:a16="http://schemas.microsoft.com/office/drawing/2014/main" id="{DA4496D2-F1FB-4957-83F7-A2F5F7C010BB}"/>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2" name="TextBox 21">
            <a:extLst>
              <a:ext uri="{FF2B5EF4-FFF2-40B4-BE49-F238E27FC236}">
                <a16:creationId xmlns="" xmlns:a16="http://schemas.microsoft.com/office/drawing/2014/main" id="{0A0CB76A-C5AF-48C1-9FA8-882AF53AEA9B}"/>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pic>
        <p:nvPicPr>
          <p:cNvPr id="5" name="Picture 4">
            <a:extLst>
              <a:ext uri="{FF2B5EF4-FFF2-40B4-BE49-F238E27FC236}">
                <a16:creationId xmlns="" xmlns:a16="http://schemas.microsoft.com/office/drawing/2014/main" id="{6D2DCF5A-49FC-465B-8D2F-876EF9CD77CF}"/>
              </a:ext>
            </a:extLst>
          </p:cNvPr>
          <p:cNvPicPr>
            <a:picLocks noChangeAspect="1"/>
          </p:cNvPicPr>
          <p:nvPr/>
        </p:nvPicPr>
        <p:blipFill>
          <a:blip r:embed="rId2" cstate="print"/>
          <a:stretch>
            <a:fillRect/>
          </a:stretch>
        </p:blipFill>
        <p:spPr>
          <a:xfrm>
            <a:off x="874643" y="1660948"/>
            <a:ext cx="9892032" cy="4854088"/>
          </a:xfrm>
          <a:prstGeom prst="rect">
            <a:avLst/>
          </a:prstGeom>
        </p:spPr>
      </p:pic>
    </p:spTree>
    <p:extLst>
      <p:ext uri="{BB962C8B-B14F-4D97-AF65-F5344CB8AC3E}">
        <p14:creationId xmlns:p14="http://schemas.microsoft.com/office/powerpoint/2010/main" xmlns="" val="3929978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2111088" y="1874696"/>
            <a:ext cx="7886700" cy="4351338"/>
          </a:xfrm>
        </p:spPr>
        <p:txBody>
          <a:bodyPr>
            <a:normAutofit/>
          </a:bodyPr>
          <a:lstStyle/>
          <a:p>
            <a:pPr lvl="0"/>
            <a:endParaRPr lang="en-IE" dirty="0"/>
          </a:p>
          <a:p>
            <a:pPr lvl="0"/>
            <a:endParaRPr lang="en-IE" dirty="0"/>
          </a:p>
          <a:p>
            <a:endParaRPr lang="en-IE" dirty="0"/>
          </a:p>
        </p:txBody>
      </p:sp>
      <p:sp>
        <p:nvSpPr>
          <p:cNvPr id="16" name="TextBox 15">
            <a:extLst>
              <a:ext uri="{FF2B5EF4-FFF2-40B4-BE49-F238E27FC236}">
                <a16:creationId xmlns="" xmlns:a16="http://schemas.microsoft.com/office/drawing/2014/main" id="{31EB8ADA-8EF9-4601-9937-94EA41D31B0E}"/>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7" name="TextBox 16">
            <a:extLst>
              <a:ext uri="{FF2B5EF4-FFF2-40B4-BE49-F238E27FC236}">
                <a16:creationId xmlns="" xmlns:a16="http://schemas.microsoft.com/office/drawing/2014/main" id="{6F319DFF-BBEB-45BB-8CDD-7F91F0B7E38B}"/>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8" name="TextBox 17">
            <a:extLst>
              <a:ext uri="{FF2B5EF4-FFF2-40B4-BE49-F238E27FC236}">
                <a16:creationId xmlns="" xmlns:a16="http://schemas.microsoft.com/office/drawing/2014/main" id="{7785B1EF-68B0-4388-BEB1-CE2EEE98F666}"/>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9" name="TextBox 18">
            <a:extLst>
              <a:ext uri="{FF2B5EF4-FFF2-40B4-BE49-F238E27FC236}">
                <a16:creationId xmlns="" xmlns:a16="http://schemas.microsoft.com/office/drawing/2014/main" id="{CE00B732-50AE-47C9-811E-8E8616E07683}"/>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20" name="TextBox 19">
            <a:extLst>
              <a:ext uri="{FF2B5EF4-FFF2-40B4-BE49-F238E27FC236}">
                <a16:creationId xmlns="" xmlns:a16="http://schemas.microsoft.com/office/drawing/2014/main" id="{9C24EF60-4754-47E4-BAF4-49DD5979624D}"/>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1" name="TextBox 20">
            <a:extLst>
              <a:ext uri="{FF2B5EF4-FFF2-40B4-BE49-F238E27FC236}">
                <a16:creationId xmlns="" xmlns:a16="http://schemas.microsoft.com/office/drawing/2014/main" id="{A8CC7298-A35E-415E-A665-865E2836EBA7}"/>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2" name="TextBox 21">
            <a:extLst>
              <a:ext uri="{FF2B5EF4-FFF2-40B4-BE49-F238E27FC236}">
                <a16:creationId xmlns="" xmlns:a16="http://schemas.microsoft.com/office/drawing/2014/main" id="{891E7DD6-E6F3-4AA9-BFBC-5F5C133942CB}"/>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pic>
        <p:nvPicPr>
          <p:cNvPr id="5" name="Picture 4">
            <a:extLst>
              <a:ext uri="{FF2B5EF4-FFF2-40B4-BE49-F238E27FC236}">
                <a16:creationId xmlns="" xmlns:a16="http://schemas.microsoft.com/office/drawing/2014/main" id="{BFB53E4D-0F93-487C-8A56-36CC2250CB67}"/>
              </a:ext>
            </a:extLst>
          </p:cNvPr>
          <p:cNvPicPr>
            <a:picLocks noChangeAspect="1"/>
          </p:cNvPicPr>
          <p:nvPr/>
        </p:nvPicPr>
        <p:blipFill>
          <a:blip r:embed="rId2" cstate="print"/>
          <a:stretch>
            <a:fillRect/>
          </a:stretch>
        </p:blipFill>
        <p:spPr>
          <a:xfrm>
            <a:off x="1779639" y="795927"/>
            <a:ext cx="8717594" cy="5953918"/>
          </a:xfrm>
          <a:prstGeom prst="rect">
            <a:avLst/>
          </a:prstGeom>
        </p:spPr>
      </p:pic>
    </p:spTree>
    <p:extLst>
      <p:ext uri="{BB962C8B-B14F-4D97-AF65-F5344CB8AC3E}">
        <p14:creationId xmlns:p14="http://schemas.microsoft.com/office/powerpoint/2010/main" xmlns="" val="1938067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2111088" y="1874696"/>
            <a:ext cx="7886700" cy="4351338"/>
          </a:xfrm>
        </p:spPr>
        <p:txBody>
          <a:bodyPr>
            <a:normAutofit/>
          </a:bodyPr>
          <a:lstStyle/>
          <a:p>
            <a:pPr lvl="0"/>
            <a:endParaRPr lang="en-IE" dirty="0"/>
          </a:p>
          <a:p>
            <a:pPr lvl="0"/>
            <a:endParaRPr lang="en-IE" dirty="0"/>
          </a:p>
          <a:p>
            <a:endParaRPr lang="en-IE" dirty="0"/>
          </a:p>
        </p:txBody>
      </p:sp>
      <p:sp>
        <p:nvSpPr>
          <p:cNvPr id="16" name="TextBox 15">
            <a:extLst>
              <a:ext uri="{FF2B5EF4-FFF2-40B4-BE49-F238E27FC236}">
                <a16:creationId xmlns="" xmlns:a16="http://schemas.microsoft.com/office/drawing/2014/main" id="{31EB8ADA-8EF9-4601-9937-94EA41D31B0E}"/>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7" name="TextBox 16">
            <a:extLst>
              <a:ext uri="{FF2B5EF4-FFF2-40B4-BE49-F238E27FC236}">
                <a16:creationId xmlns="" xmlns:a16="http://schemas.microsoft.com/office/drawing/2014/main" id="{6F319DFF-BBEB-45BB-8CDD-7F91F0B7E38B}"/>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8" name="TextBox 17">
            <a:extLst>
              <a:ext uri="{FF2B5EF4-FFF2-40B4-BE49-F238E27FC236}">
                <a16:creationId xmlns="" xmlns:a16="http://schemas.microsoft.com/office/drawing/2014/main" id="{7785B1EF-68B0-4388-BEB1-CE2EEE98F666}"/>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9" name="TextBox 18">
            <a:extLst>
              <a:ext uri="{FF2B5EF4-FFF2-40B4-BE49-F238E27FC236}">
                <a16:creationId xmlns="" xmlns:a16="http://schemas.microsoft.com/office/drawing/2014/main" id="{CE00B732-50AE-47C9-811E-8E8616E07683}"/>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20" name="TextBox 19">
            <a:extLst>
              <a:ext uri="{FF2B5EF4-FFF2-40B4-BE49-F238E27FC236}">
                <a16:creationId xmlns="" xmlns:a16="http://schemas.microsoft.com/office/drawing/2014/main" id="{9C24EF60-4754-47E4-BAF4-49DD5979624D}"/>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1" name="TextBox 20">
            <a:extLst>
              <a:ext uri="{FF2B5EF4-FFF2-40B4-BE49-F238E27FC236}">
                <a16:creationId xmlns="" xmlns:a16="http://schemas.microsoft.com/office/drawing/2014/main" id="{A8CC7298-A35E-415E-A665-865E2836EBA7}"/>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2" name="TextBox 21">
            <a:extLst>
              <a:ext uri="{FF2B5EF4-FFF2-40B4-BE49-F238E27FC236}">
                <a16:creationId xmlns="" xmlns:a16="http://schemas.microsoft.com/office/drawing/2014/main" id="{891E7DD6-E6F3-4AA9-BFBC-5F5C133942CB}"/>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pic>
        <p:nvPicPr>
          <p:cNvPr id="2" name="Picture 1">
            <a:extLst>
              <a:ext uri="{FF2B5EF4-FFF2-40B4-BE49-F238E27FC236}">
                <a16:creationId xmlns="" xmlns:a16="http://schemas.microsoft.com/office/drawing/2014/main" id="{6DC7D9AD-5087-4401-BE73-6C1E52FA787A}"/>
              </a:ext>
            </a:extLst>
          </p:cNvPr>
          <p:cNvPicPr>
            <a:picLocks noChangeAspect="1"/>
          </p:cNvPicPr>
          <p:nvPr/>
        </p:nvPicPr>
        <p:blipFill>
          <a:blip r:embed="rId2" cstate="print"/>
          <a:stretch>
            <a:fillRect/>
          </a:stretch>
        </p:blipFill>
        <p:spPr>
          <a:xfrm>
            <a:off x="1268360" y="857524"/>
            <a:ext cx="9450393" cy="5990643"/>
          </a:xfrm>
          <a:prstGeom prst="rect">
            <a:avLst/>
          </a:prstGeom>
        </p:spPr>
      </p:pic>
    </p:spTree>
    <p:extLst>
      <p:ext uri="{BB962C8B-B14F-4D97-AF65-F5344CB8AC3E}">
        <p14:creationId xmlns:p14="http://schemas.microsoft.com/office/powerpoint/2010/main" xmlns="" val="3108563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197EAFA-0914-4E14-B4D4-2BF545C3E189}"/>
              </a:ext>
            </a:extLst>
          </p:cNvPr>
          <p:cNvSpPr>
            <a:spLocks noGrp="1"/>
          </p:cNvSpPr>
          <p:nvPr>
            <p:ph idx="1"/>
          </p:nvPr>
        </p:nvSpPr>
        <p:spPr>
          <a:xfrm>
            <a:off x="655983" y="1825626"/>
            <a:ext cx="6068091" cy="2955925"/>
          </a:xfrm>
        </p:spPr>
        <p:txBody>
          <a:bodyPr>
            <a:normAutofit/>
          </a:bodyPr>
          <a:lstStyle/>
          <a:p>
            <a:pPr marL="0" indent="0">
              <a:buNone/>
            </a:pPr>
            <a:r>
              <a:rPr lang="en-IE" sz="2200" dirty="0"/>
              <a:t>How the data is used must also comply with the Regulations</a:t>
            </a:r>
          </a:p>
          <a:p>
            <a:r>
              <a:rPr lang="en-IE" sz="2000" dirty="0"/>
              <a:t>It can only be used for the purposes for which it was originally captured – in this case managing the hall or pitch booking</a:t>
            </a:r>
          </a:p>
          <a:p>
            <a:endParaRPr lang="en-IE" dirty="0"/>
          </a:p>
        </p:txBody>
      </p:sp>
      <p:sp>
        <p:nvSpPr>
          <p:cNvPr id="5" name="Content Placeholder 5">
            <a:extLst>
              <a:ext uri="{FF2B5EF4-FFF2-40B4-BE49-F238E27FC236}">
                <a16:creationId xmlns="" xmlns:a16="http://schemas.microsoft.com/office/drawing/2014/main" id="{15CD946E-DE0B-4753-A5C0-7D7D76F04A83}"/>
              </a:ext>
            </a:extLst>
          </p:cNvPr>
          <p:cNvSpPr txBox="1">
            <a:spLocks/>
          </p:cNvSpPr>
          <p:nvPr/>
        </p:nvSpPr>
        <p:spPr>
          <a:xfrm>
            <a:off x="655983" y="3695700"/>
            <a:ext cx="9106853" cy="2190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a:t>The information must be kept up to date – in this example it is unlikely that any meaningful change to data will occur during its lifecycle</a:t>
            </a:r>
          </a:p>
          <a:p>
            <a:r>
              <a:rPr lang="en-IE" sz="2000" dirty="0"/>
              <a:t>Consent must be maintained and updated</a:t>
            </a:r>
          </a:p>
          <a:p>
            <a:r>
              <a:rPr lang="en-IE" sz="2000" dirty="0"/>
              <a:t>It is unlikely that, in this example there will be automated processing or decision making or international transfers</a:t>
            </a:r>
            <a:endParaRPr lang="en-IE" sz="1800" dirty="0"/>
          </a:p>
        </p:txBody>
      </p:sp>
      <p:grpSp>
        <p:nvGrpSpPr>
          <p:cNvPr id="2" name="Group 1">
            <a:extLst>
              <a:ext uri="{FF2B5EF4-FFF2-40B4-BE49-F238E27FC236}">
                <a16:creationId xmlns="" xmlns:a16="http://schemas.microsoft.com/office/drawing/2014/main" id="{A993103D-D0C0-45A1-B0E7-545101A9D76C}"/>
              </a:ext>
            </a:extLst>
          </p:cNvPr>
          <p:cNvGrpSpPr/>
          <p:nvPr/>
        </p:nvGrpSpPr>
        <p:grpSpPr>
          <a:xfrm>
            <a:off x="6807197" y="1282148"/>
            <a:ext cx="3688525" cy="2250041"/>
            <a:chOff x="5917859" y="1690689"/>
            <a:chExt cx="2854667" cy="1841500"/>
          </a:xfrm>
        </p:grpSpPr>
        <p:pic>
          <p:nvPicPr>
            <p:cNvPr id="7" name="Picture 6">
              <a:extLst>
                <a:ext uri="{FF2B5EF4-FFF2-40B4-BE49-F238E27FC236}">
                  <a16:creationId xmlns="" xmlns:a16="http://schemas.microsoft.com/office/drawing/2014/main" id="{A0A42E70-7531-4FF1-9134-86F55C6754BD}"/>
                </a:ext>
              </a:extLst>
            </p:cNvPr>
            <p:cNvPicPr>
              <a:picLocks noChangeAspect="1"/>
            </p:cNvPicPr>
            <p:nvPr/>
          </p:nvPicPr>
          <p:blipFill>
            <a:blip r:embed="rId2" cstate="print"/>
            <a:stretch>
              <a:fillRect/>
            </a:stretch>
          </p:blipFill>
          <p:spPr>
            <a:xfrm>
              <a:off x="5917859" y="1690689"/>
              <a:ext cx="2854667" cy="1841500"/>
            </a:xfrm>
            <a:prstGeom prst="rect">
              <a:avLst/>
            </a:prstGeom>
          </p:spPr>
        </p:pic>
        <p:sp>
          <p:nvSpPr>
            <p:cNvPr id="8" name="Oval 7">
              <a:extLst>
                <a:ext uri="{FF2B5EF4-FFF2-40B4-BE49-F238E27FC236}">
                  <a16:creationId xmlns="" xmlns:a16="http://schemas.microsoft.com/office/drawing/2014/main" id="{79628ACD-6185-4A08-8C94-B51556AB67C8}"/>
                </a:ext>
              </a:extLst>
            </p:cNvPr>
            <p:cNvSpPr/>
            <p:nvPr/>
          </p:nvSpPr>
          <p:spPr>
            <a:xfrm>
              <a:off x="6336144" y="2715491"/>
              <a:ext cx="1089891" cy="8166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a:p>
          </p:txBody>
        </p:sp>
      </p:grpSp>
      <p:sp>
        <p:nvSpPr>
          <p:cNvPr id="19" name="Title 1">
            <a:extLst>
              <a:ext uri="{FF2B5EF4-FFF2-40B4-BE49-F238E27FC236}">
                <a16:creationId xmlns="" xmlns:a16="http://schemas.microsoft.com/office/drawing/2014/main" id="{F7A60A4B-5DE5-4AFB-A9DC-685D41D7E170}"/>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GDPR Practical Example</a:t>
            </a:r>
          </a:p>
        </p:txBody>
      </p:sp>
      <p:sp>
        <p:nvSpPr>
          <p:cNvPr id="20" name="TextBox 19">
            <a:extLst>
              <a:ext uri="{FF2B5EF4-FFF2-40B4-BE49-F238E27FC236}">
                <a16:creationId xmlns="" xmlns:a16="http://schemas.microsoft.com/office/drawing/2014/main" id="{8B77F7A0-B467-4592-BD2D-5610A0FB6C7E}"/>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21" name="TextBox 20">
            <a:extLst>
              <a:ext uri="{FF2B5EF4-FFF2-40B4-BE49-F238E27FC236}">
                <a16:creationId xmlns="" xmlns:a16="http://schemas.microsoft.com/office/drawing/2014/main" id="{19367739-2767-4A49-8B4C-021AD02E30E7}"/>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22" name="TextBox 21">
            <a:extLst>
              <a:ext uri="{FF2B5EF4-FFF2-40B4-BE49-F238E27FC236}">
                <a16:creationId xmlns="" xmlns:a16="http://schemas.microsoft.com/office/drawing/2014/main" id="{1AA267B7-FE98-4F6F-9472-0A55C5C6943C}"/>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3" name="TextBox 22">
            <a:extLst>
              <a:ext uri="{FF2B5EF4-FFF2-40B4-BE49-F238E27FC236}">
                <a16:creationId xmlns="" xmlns:a16="http://schemas.microsoft.com/office/drawing/2014/main" id="{C96E96C3-D34A-457D-B773-D61988AD7ADC}"/>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24" name="TextBox 23">
            <a:extLst>
              <a:ext uri="{FF2B5EF4-FFF2-40B4-BE49-F238E27FC236}">
                <a16:creationId xmlns="" xmlns:a16="http://schemas.microsoft.com/office/drawing/2014/main" id="{8D806A6C-271D-4455-8B2C-FD3BA756BFE6}"/>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5" name="TextBox 24">
            <a:extLst>
              <a:ext uri="{FF2B5EF4-FFF2-40B4-BE49-F238E27FC236}">
                <a16:creationId xmlns="" xmlns:a16="http://schemas.microsoft.com/office/drawing/2014/main" id="{A6CF724A-3A99-446E-B925-42CA4E6118A1}"/>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6" name="TextBox 25">
            <a:extLst>
              <a:ext uri="{FF2B5EF4-FFF2-40B4-BE49-F238E27FC236}">
                <a16:creationId xmlns="" xmlns:a16="http://schemas.microsoft.com/office/drawing/2014/main" id="{9F120A92-9550-4EC4-89AE-829C7BFD0260}"/>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197735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197EAFA-0914-4E14-B4D4-2BF545C3E189}"/>
              </a:ext>
            </a:extLst>
          </p:cNvPr>
          <p:cNvSpPr>
            <a:spLocks noGrp="1"/>
          </p:cNvSpPr>
          <p:nvPr>
            <p:ph idx="1"/>
          </p:nvPr>
        </p:nvSpPr>
        <p:spPr>
          <a:xfrm>
            <a:off x="655983" y="1825625"/>
            <a:ext cx="6210169" cy="2041524"/>
          </a:xfrm>
        </p:spPr>
        <p:txBody>
          <a:bodyPr>
            <a:normAutofit/>
          </a:bodyPr>
          <a:lstStyle/>
          <a:p>
            <a:pPr marL="0" indent="0">
              <a:buNone/>
              <a:tabLst>
                <a:tab pos="4756150" algn="l"/>
              </a:tabLst>
            </a:pPr>
            <a:r>
              <a:rPr lang="en-IE" sz="2400" dirty="0"/>
              <a:t>Data must be destroyed once it has passed its retention period or upon request from the individual.</a:t>
            </a:r>
          </a:p>
          <a:p>
            <a:r>
              <a:rPr lang="en-IE" sz="2000" dirty="0"/>
              <a:t>Remember, all copies (hard and soft copy) must be destroyed including any ‘backup’ copies held by the provider or third parties.</a:t>
            </a:r>
          </a:p>
          <a:p>
            <a:endParaRPr lang="en-IE" dirty="0"/>
          </a:p>
        </p:txBody>
      </p:sp>
      <p:sp>
        <p:nvSpPr>
          <p:cNvPr id="5" name="Content Placeholder 5">
            <a:extLst>
              <a:ext uri="{FF2B5EF4-FFF2-40B4-BE49-F238E27FC236}">
                <a16:creationId xmlns="" xmlns:a16="http://schemas.microsoft.com/office/drawing/2014/main" id="{15CD946E-DE0B-4753-A5C0-7D7D76F04A83}"/>
              </a:ext>
            </a:extLst>
          </p:cNvPr>
          <p:cNvSpPr txBox="1">
            <a:spLocks/>
          </p:cNvSpPr>
          <p:nvPr/>
        </p:nvSpPr>
        <p:spPr>
          <a:xfrm>
            <a:off x="655983" y="3867150"/>
            <a:ext cx="10588280" cy="2390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a:t>For Pitch Bookings, it is unlikely that the data is needed after the booking has been completed and retention periods should reflect this.</a:t>
            </a:r>
          </a:p>
          <a:p>
            <a:r>
              <a:rPr lang="en-IE" sz="2000" dirty="0"/>
              <a:t>It is possible to maintain summary information for ‘statistical purposes’ but this shouldn’t include name or contact information. Initials and the purpose for the booking should suffice.</a:t>
            </a:r>
          </a:p>
          <a:p>
            <a:r>
              <a:rPr lang="en-IE" sz="2000" dirty="0"/>
              <a:t>If there are repeat bookings, it would be permissible to retain the information for longer periods – this would need to have been communicated to the individual when giving their consent.</a:t>
            </a:r>
          </a:p>
          <a:p>
            <a:r>
              <a:rPr lang="en-IE" sz="2000" dirty="0"/>
              <a:t>It is unlikely that, in this example, data portability would be a factor.</a:t>
            </a:r>
          </a:p>
        </p:txBody>
      </p:sp>
      <p:grpSp>
        <p:nvGrpSpPr>
          <p:cNvPr id="2" name="Group 1">
            <a:extLst>
              <a:ext uri="{FF2B5EF4-FFF2-40B4-BE49-F238E27FC236}">
                <a16:creationId xmlns="" xmlns:a16="http://schemas.microsoft.com/office/drawing/2014/main" id="{9AC012DD-FD0E-46B7-95BC-06164175CEB1}"/>
              </a:ext>
            </a:extLst>
          </p:cNvPr>
          <p:cNvGrpSpPr/>
          <p:nvPr/>
        </p:nvGrpSpPr>
        <p:grpSpPr>
          <a:xfrm>
            <a:off x="6866152" y="1292087"/>
            <a:ext cx="3490422" cy="2240102"/>
            <a:chOff x="5917859" y="1690689"/>
            <a:chExt cx="2854667" cy="1841500"/>
          </a:xfrm>
        </p:grpSpPr>
        <p:pic>
          <p:nvPicPr>
            <p:cNvPr id="7" name="Picture 6">
              <a:extLst>
                <a:ext uri="{FF2B5EF4-FFF2-40B4-BE49-F238E27FC236}">
                  <a16:creationId xmlns="" xmlns:a16="http://schemas.microsoft.com/office/drawing/2014/main" id="{A0A42E70-7531-4FF1-9134-86F55C6754BD}"/>
                </a:ext>
              </a:extLst>
            </p:cNvPr>
            <p:cNvPicPr>
              <a:picLocks noChangeAspect="1"/>
            </p:cNvPicPr>
            <p:nvPr/>
          </p:nvPicPr>
          <p:blipFill>
            <a:blip r:embed="rId2" cstate="print"/>
            <a:stretch>
              <a:fillRect/>
            </a:stretch>
          </p:blipFill>
          <p:spPr>
            <a:xfrm>
              <a:off x="5917859" y="1690689"/>
              <a:ext cx="2854667" cy="1841500"/>
            </a:xfrm>
            <a:prstGeom prst="rect">
              <a:avLst/>
            </a:prstGeom>
          </p:spPr>
        </p:pic>
        <p:sp>
          <p:nvSpPr>
            <p:cNvPr id="8" name="Oval 7">
              <a:extLst>
                <a:ext uri="{FF2B5EF4-FFF2-40B4-BE49-F238E27FC236}">
                  <a16:creationId xmlns="" xmlns:a16="http://schemas.microsoft.com/office/drawing/2014/main" id="{C4FA586F-C39C-43E9-BB81-A7F74725753B}"/>
                </a:ext>
              </a:extLst>
            </p:cNvPr>
            <p:cNvSpPr/>
            <p:nvPr/>
          </p:nvSpPr>
          <p:spPr>
            <a:xfrm>
              <a:off x="5917859" y="2178989"/>
              <a:ext cx="1348510" cy="599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a:p>
          </p:txBody>
        </p:sp>
      </p:grpSp>
      <p:sp>
        <p:nvSpPr>
          <p:cNvPr id="18" name="Title 1">
            <a:extLst>
              <a:ext uri="{FF2B5EF4-FFF2-40B4-BE49-F238E27FC236}">
                <a16:creationId xmlns="" xmlns:a16="http://schemas.microsoft.com/office/drawing/2014/main" id="{A56B736A-70B2-4A0E-8705-6158F70A3BA3}"/>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GDPR Practical Example</a:t>
            </a:r>
          </a:p>
        </p:txBody>
      </p:sp>
      <p:sp>
        <p:nvSpPr>
          <p:cNvPr id="19" name="TextBox 18">
            <a:extLst>
              <a:ext uri="{FF2B5EF4-FFF2-40B4-BE49-F238E27FC236}">
                <a16:creationId xmlns="" xmlns:a16="http://schemas.microsoft.com/office/drawing/2014/main" id="{42A27412-C939-40CB-9734-745DBA4118DF}"/>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20" name="TextBox 19">
            <a:extLst>
              <a:ext uri="{FF2B5EF4-FFF2-40B4-BE49-F238E27FC236}">
                <a16:creationId xmlns="" xmlns:a16="http://schemas.microsoft.com/office/drawing/2014/main" id="{4A2D95AB-E40C-44D1-BD48-B158723EC02E}"/>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21" name="TextBox 20">
            <a:extLst>
              <a:ext uri="{FF2B5EF4-FFF2-40B4-BE49-F238E27FC236}">
                <a16:creationId xmlns="" xmlns:a16="http://schemas.microsoft.com/office/drawing/2014/main" id="{85862C92-A933-44DC-AE6E-FD35BDA1A845}"/>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22" name="TextBox 21">
            <a:extLst>
              <a:ext uri="{FF2B5EF4-FFF2-40B4-BE49-F238E27FC236}">
                <a16:creationId xmlns="" xmlns:a16="http://schemas.microsoft.com/office/drawing/2014/main" id="{065CA678-CF4E-40E0-8ADE-C05B75B7795F}"/>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23" name="TextBox 22">
            <a:extLst>
              <a:ext uri="{FF2B5EF4-FFF2-40B4-BE49-F238E27FC236}">
                <a16:creationId xmlns="" xmlns:a16="http://schemas.microsoft.com/office/drawing/2014/main" id="{641B1CA9-F390-4DF7-9D88-32A12CB18122}"/>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4" name="TextBox 23">
            <a:extLst>
              <a:ext uri="{FF2B5EF4-FFF2-40B4-BE49-F238E27FC236}">
                <a16:creationId xmlns="" xmlns:a16="http://schemas.microsoft.com/office/drawing/2014/main" id="{1BB41472-0324-43BE-A048-672A5F1B1385}"/>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5" name="TextBox 24">
            <a:extLst>
              <a:ext uri="{FF2B5EF4-FFF2-40B4-BE49-F238E27FC236}">
                <a16:creationId xmlns="" xmlns:a16="http://schemas.microsoft.com/office/drawing/2014/main" id="{09D18CA4-6DCC-4D9F-9A5E-5C8E7057DF8D}"/>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203168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9EE4B666-6976-47D2-93D5-3AAEDD60A6C8}"/>
              </a:ext>
            </a:extLst>
          </p:cNvPr>
          <p:cNvSpPr txBox="1">
            <a:spLocks/>
          </p:cNvSpPr>
          <p:nvPr/>
        </p:nvSpPr>
        <p:spPr>
          <a:xfrm>
            <a:off x="765312" y="1648020"/>
            <a:ext cx="10836138" cy="520998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t>Ensure Awareness within club</a:t>
            </a:r>
          </a:p>
          <a:p>
            <a:r>
              <a:rPr lang="en-IE" sz="1800" dirty="0"/>
              <a:t>Ensure Privacy by Design &amp; Default</a:t>
            </a:r>
          </a:p>
          <a:p>
            <a:r>
              <a:rPr lang="en-IE" sz="1800" dirty="0"/>
              <a:t>Create Inventory of Data Processing Activities</a:t>
            </a:r>
          </a:p>
          <a:p>
            <a:r>
              <a:rPr lang="en-IE" sz="1800" dirty="0"/>
              <a:t>Review Access to Personal Information</a:t>
            </a:r>
          </a:p>
          <a:p>
            <a:pPr lvl="1"/>
            <a:r>
              <a:rPr lang="en-IE" sz="1800" dirty="0"/>
              <a:t>Evaluate who has access to personal data on the GMS (Servasport) and ensure they are authorised. </a:t>
            </a:r>
          </a:p>
          <a:p>
            <a:pPr lvl="1"/>
            <a:r>
              <a:rPr lang="en-IE" sz="1800" dirty="0"/>
              <a:t>Implement leavers process for all outgoing users.</a:t>
            </a:r>
          </a:p>
          <a:p>
            <a:pPr lvl="1"/>
            <a:r>
              <a:rPr lang="en-IE" sz="1800" dirty="0"/>
              <a:t>Evaluate any other systems that hold member information for appropriate access</a:t>
            </a:r>
          </a:p>
          <a:p>
            <a:pPr lvl="1"/>
            <a:r>
              <a:rPr lang="en-IE" sz="1800" dirty="0"/>
              <a:t>Never share passwords or logon details</a:t>
            </a:r>
          </a:p>
          <a:p>
            <a:r>
              <a:rPr lang="en-IE" sz="1800" dirty="0"/>
              <a:t>Ensure any third parties have provided assurance on GDPR compliance and appropriate legal agreements are in place.</a:t>
            </a:r>
          </a:p>
          <a:p>
            <a:r>
              <a:rPr lang="en-IE" sz="1800" dirty="0"/>
              <a:t>Ensure Paper Forms are stored in known and safe locations and are securely locked.</a:t>
            </a:r>
          </a:p>
          <a:p>
            <a:r>
              <a:rPr lang="en-IE" sz="1800" dirty="0"/>
              <a:t>Ensure any Laptops holding data are encrypted</a:t>
            </a:r>
          </a:p>
          <a:p>
            <a:r>
              <a:rPr lang="en-IE" sz="1800" dirty="0"/>
              <a:t>Ensure any spreadsheets and other documents are password protected</a:t>
            </a:r>
          </a:p>
          <a:p>
            <a:r>
              <a:rPr lang="en-IE" sz="1800" dirty="0"/>
              <a:t>Ensure Subject Access Request and Data Breach processes are in place</a:t>
            </a:r>
          </a:p>
          <a:p>
            <a:r>
              <a:rPr lang="en-IE" sz="1800" dirty="0"/>
              <a:t>Ensure documentation is in place</a:t>
            </a:r>
          </a:p>
          <a:p>
            <a:r>
              <a:rPr lang="en-IE" sz="1800" dirty="0"/>
              <a:t>Ensure BCC Function on email is used</a:t>
            </a:r>
          </a:p>
          <a:p>
            <a:r>
              <a:rPr lang="en-IE" sz="1800" dirty="0"/>
              <a:t>Leverage OneDrive as a mechanism to keep electronic data secure</a:t>
            </a:r>
          </a:p>
        </p:txBody>
      </p:sp>
      <p:sp>
        <p:nvSpPr>
          <p:cNvPr id="14" name="Title 1">
            <a:extLst>
              <a:ext uri="{FF2B5EF4-FFF2-40B4-BE49-F238E27FC236}">
                <a16:creationId xmlns="" xmlns:a16="http://schemas.microsoft.com/office/drawing/2014/main" id="{8E2A1F98-F324-4524-BC9C-5E9D0A7632DB}"/>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Checklist of things to do</a:t>
            </a:r>
          </a:p>
        </p:txBody>
      </p:sp>
      <p:sp>
        <p:nvSpPr>
          <p:cNvPr id="15" name="TextBox 14">
            <a:extLst>
              <a:ext uri="{FF2B5EF4-FFF2-40B4-BE49-F238E27FC236}">
                <a16:creationId xmlns="" xmlns:a16="http://schemas.microsoft.com/office/drawing/2014/main" id="{FB268473-F33A-4393-A122-B391B728FBDE}"/>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6" name="TextBox 15">
            <a:extLst>
              <a:ext uri="{FF2B5EF4-FFF2-40B4-BE49-F238E27FC236}">
                <a16:creationId xmlns="" xmlns:a16="http://schemas.microsoft.com/office/drawing/2014/main" id="{04D03FB7-53D6-4260-B7C2-3007D554F481}"/>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7" name="TextBox 16">
            <a:extLst>
              <a:ext uri="{FF2B5EF4-FFF2-40B4-BE49-F238E27FC236}">
                <a16:creationId xmlns="" xmlns:a16="http://schemas.microsoft.com/office/drawing/2014/main" id="{63781745-9AB2-4867-8511-8A14F457F229}"/>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8" name="TextBox 17">
            <a:extLst>
              <a:ext uri="{FF2B5EF4-FFF2-40B4-BE49-F238E27FC236}">
                <a16:creationId xmlns="" xmlns:a16="http://schemas.microsoft.com/office/drawing/2014/main" id="{5EC63F77-2FBA-4EA6-A144-2CC5C9F519C8}"/>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9" name="TextBox 18">
            <a:extLst>
              <a:ext uri="{FF2B5EF4-FFF2-40B4-BE49-F238E27FC236}">
                <a16:creationId xmlns="" xmlns:a16="http://schemas.microsoft.com/office/drawing/2014/main" id="{9DB675DA-6D35-4359-8A9C-B0A3B5848B24}"/>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bg1"/>
                </a:solidFill>
              </a:rPr>
              <a:t>Practical Example</a:t>
            </a:r>
          </a:p>
        </p:txBody>
      </p:sp>
      <p:sp>
        <p:nvSpPr>
          <p:cNvPr id="20" name="TextBox 19">
            <a:extLst>
              <a:ext uri="{FF2B5EF4-FFF2-40B4-BE49-F238E27FC236}">
                <a16:creationId xmlns="" xmlns:a16="http://schemas.microsoft.com/office/drawing/2014/main" id="{EEBE8A86-0868-4337-BE4E-C2B90B2AFCB3}"/>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21" name="TextBox 20">
            <a:extLst>
              <a:ext uri="{FF2B5EF4-FFF2-40B4-BE49-F238E27FC236}">
                <a16:creationId xmlns="" xmlns:a16="http://schemas.microsoft.com/office/drawing/2014/main" id="{0B628777-8C18-4F33-94FB-E7EB30D002BD}"/>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1807900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200" y="1825625"/>
            <a:ext cx="10515600" cy="4351338"/>
          </a:xfrm>
        </p:spPr>
        <p:txBody>
          <a:bodyPr>
            <a:normAutofit/>
          </a:bodyPr>
          <a:lstStyle/>
          <a:p>
            <a:pPr marL="0" indent="0">
              <a:buNone/>
            </a:pPr>
            <a:r>
              <a:rPr lang="en-IE" dirty="0"/>
              <a:t>The GAA Centrally will provide</a:t>
            </a:r>
          </a:p>
          <a:p>
            <a:r>
              <a:rPr lang="en-IE" sz="1800" dirty="0"/>
              <a:t>Access to Data Protection Officer</a:t>
            </a:r>
          </a:p>
          <a:p>
            <a:r>
              <a:rPr lang="en-IE" sz="1800" dirty="0"/>
              <a:t>GDPR compliant processes (SAR, Data Breaches)</a:t>
            </a:r>
          </a:p>
          <a:p>
            <a:r>
              <a:rPr lang="en-IE" sz="1800" dirty="0"/>
              <a:t>GDPR compliant templates (Privacy Notices, Obtaining Consent, Data Privacy Impact Assessment)</a:t>
            </a:r>
          </a:p>
          <a:p>
            <a:r>
              <a:rPr lang="en-IE" sz="1800" dirty="0"/>
              <a:t>Tools to support compliance</a:t>
            </a:r>
          </a:p>
          <a:p>
            <a:pPr lvl="1"/>
            <a:r>
              <a:rPr lang="en-IE" sz="1800" dirty="0"/>
              <a:t>GAA Membership App </a:t>
            </a:r>
          </a:p>
          <a:p>
            <a:pPr lvl="1"/>
            <a:r>
              <a:rPr lang="en-IE" sz="1800" dirty="0"/>
              <a:t>OneDrive and Office365</a:t>
            </a:r>
          </a:p>
          <a:p>
            <a:r>
              <a:rPr lang="en-IE" sz="1800" dirty="0"/>
              <a:t>Training &amp; Awareness for all levels of the GAA</a:t>
            </a:r>
          </a:p>
          <a:p>
            <a:pPr lvl="1"/>
            <a:r>
              <a:rPr lang="en-IE" sz="1800" dirty="0"/>
              <a:t>Seminars in Croke Park</a:t>
            </a:r>
          </a:p>
          <a:p>
            <a:pPr lvl="1"/>
            <a:r>
              <a:rPr lang="en-IE" sz="1800" dirty="0"/>
              <a:t>On-line training module (</a:t>
            </a:r>
            <a:r>
              <a:rPr lang="en-IE" sz="1800" dirty="0">
                <a:hlinkClick r:id="rId2"/>
              </a:rPr>
              <a:t>http://learning.gaa.ie/courses/dataprotection</a:t>
            </a:r>
            <a:r>
              <a:rPr lang="en-IE" sz="1800" dirty="0"/>
              <a:t>)</a:t>
            </a:r>
          </a:p>
          <a:p>
            <a:pPr lvl="1"/>
            <a:r>
              <a:rPr lang="en-IE" sz="1800" dirty="0"/>
              <a:t>Reference Documentation on the GAA Website (</a:t>
            </a:r>
            <a:r>
              <a:rPr lang="en-IE" sz="1800" dirty="0">
                <a:hlinkClick r:id="rId3"/>
              </a:rPr>
              <a:t>http://www.gaa.ie/dataprotection</a:t>
            </a:r>
            <a:r>
              <a:rPr lang="en-IE" sz="1800" dirty="0"/>
              <a:t>)</a:t>
            </a:r>
          </a:p>
          <a:p>
            <a:pPr lvl="1"/>
            <a:r>
              <a:rPr lang="en-IE" sz="1800" dirty="0"/>
              <a:t>Updates in Club Newslette</a:t>
            </a:r>
            <a:r>
              <a:rPr lang="en-IE" sz="1900" dirty="0"/>
              <a:t>r</a:t>
            </a:r>
          </a:p>
          <a:p>
            <a:pPr lvl="0"/>
            <a:endParaRPr lang="en-IE" dirty="0"/>
          </a:p>
          <a:p>
            <a:pPr lvl="0"/>
            <a:endParaRPr lang="en-IE" dirty="0"/>
          </a:p>
          <a:p>
            <a:endParaRPr lang="en-IE" dirty="0"/>
          </a:p>
        </p:txBody>
      </p:sp>
      <p:sp>
        <p:nvSpPr>
          <p:cNvPr id="14" name="Title 1">
            <a:extLst>
              <a:ext uri="{FF2B5EF4-FFF2-40B4-BE49-F238E27FC236}">
                <a16:creationId xmlns="" xmlns:a16="http://schemas.microsoft.com/office/drawing/2014/main" id="{DE750DCC-A46E-4E69-8355-22737B6EE107}"/>
              </a:ext>
            </a:extLst>
          </p:cNvPr>
          <p:cNvSpPr txBox="1">
            <a:spLocks/>
          </p:cNvSpPr>
          <p:nvPr/>
        </p:nvSpPr>
        <p:spPr>
          <a:xfrm>
            <a:off x="655983" y="983974"/>
            <a:ext cx="9300244" cy="716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Supports Available</a:t>
            </a:r>
          </a:p>
        </p:txBody>
      </p:sp>
      <p:sp>
        <p:nvSpPr>
          <p:cNvPr id="15" name="TextBox 14">
            <a:extLst>
              <a:ext uri="{FF2B5EF4-FFF2-40B4-BE49-F238E27FC236}">
                <a16:creationId xmlns="" xmlns:a16="http://schemas.microsoft.com/office/drawing/2014/main" id="{DE5FA5F1-46C1-4624-9705-360D3A0FE4D9}"/>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6" name="TextBox 15">
            <a:extLst>
              <a:ext uri="{FF2B5EF4-FFF2-40B4-BE49-F238E27FC236}">
                <a16:creationId xmlns="" xmlns:a16="http://schemas.microsoft.com/office/drawing/2014/main" id="{7665B45B-1721-4A8D-B70F-E592908BD74D}"/>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7" name="TextBox 16">
            <a:extLst>
              <a:ext uri="{FF2B5EF4-FFF2-40B4-BE49-F238E27FC236}">
                <a16:creationId xmlns="" xmlns:a16="http://schemas.microsoft.com/office/drawing/2014/main" id="{9DD7DA7F-B2CF-4AFB-972F-08F8527330CD}"/>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8" name="TextBox 17">
            <a:extLst>
              <a:ext uri="{FF2B5EF4-FFF2-40B4-BE49-F238E27FC236}">
                <a16:creationId xmlns="" xmlns:a16="http://schemas.microsoft.com/office/drawing/2014/main" id="{33AB45C8-69E7-4D15-A5C2-C2A9FB490EF8}"/>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9" name="TextBox 18">
            <a:extLst>
              <a:ext uri="{FF2B5EF4-FFF2-40B4-BE49-F238E27FC236}">
                <a16:creationId xmlns="" xmlns:a16="http://schemas.microsoft.com/office/drawing/2014/main" id="{4C54CAFA-43AD-40D8-8516-868F70FC3F5F}"/>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20" name="TextBox 19">
            <a:extLst>
              <a:ext uri="{FF2B5EF4-FFF2-40B4-BE49-F238E27FC236}">
                <a16:creationId xmlns="" xmlns:a16="http://schemas.microsoft.com/office/drawing/2014/main" id="{9AA63473-6124-44C8-A579-2DE1FDD4DD23}"/>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bg1"/>
                </a:solidFill>
              </a:rPr>
              <a:t>Supports Available</a:t>
            </a:r>
          </a:p>
        </p:txBody>
      </p:sp>
      <p:sp>
        <p:nvSpPr>
          <p:cNvPr id="21" name="TextBox 20">
            <a:extLst>
              <a:ext uri="{FF2B5EF4-FFF2-40B4-BE49-F238E27FC236}">
                <a16:creationId xmlns="" xmlns:a16="http://schemas.microsoft.com/office/drawing/2014/main" id="{031D2B8B-3C48-48F2-AB57-2E7DAB0AE334}"/>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226793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Seven Principles of Data Protection</a:t>
            </a:r>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838200" y="1907691"/>
            <a:ext cx="10880035" cy="4351338"/>
          </a:xfrm>
        </p:spPr>
        <p:txBody>
          <a:bodyPr>
            <a:normAutofit fontScale="92500" lnSpcReduction="10000"/>
          </a:bodyPr>
          <a:lstStyle/>
          <a:p>
            <a:pPr marL="0" indent="0">
              <a:buNone/>
            </a:pPr>
            <a:r>
              <a:rPr lang="en-IE" sz="2600" dirty="0"/>
              <a:t>The key objectives of Data Protection can be summarised as follows:</a:t>
            </a:r>
          </a:p>
          <a:p>
            <a:pPr marL="0" indent="0">
              <a:buNone/>
            </a:pPr>
            <a:endParaRPr lang="en-IE" sz="2600" dirty="0"/>
          </a:p>
          <a:p>
            <a:pPr marL="514350" indent="-514350">
              <a:buFont typeface="+mj-lt"/>
              <a:buAutoNum type="arabicPeriod"/>
            </a:pPr>
            <a:r>
              <a:rPr lang="en-IE" sz="2600" dirty="0"/>
              <a:t>Lawfulness, Fairness, Transparency</a:t>
            </a:r>
          </a:p>
          <a:p>
            <a:pPr marL="514350" indent="-514350">
              <a:buFont typeface="+mj-lt"/>
              <a:buAutoNum type="arabicPeriod"/>
            </a:pPr>
            <a:r>
              <a:rPr lang="en-IE" sz="2600" dirty="0"/>
              <a:t>Purpose Limitation (Use only for one or more specified purposes)</a:t>
            </a:r>
          </a:p>
          <a:p>
            <a:pPr marL="514350" indent="-514350">
              <a:buFont typeface="+mj-lt"/>
              <a:buAutoNum type="arabicPeriod"/>
            </a:pPr>
            <a:r>
              <a:rPr lang="en-IE" sz="2600" dirty="0"/>
              <a:t>Data Minimisation (Collect only the amount of data required for the specified purpose(s))</a:t>
            </a:r>
          </a:p>
          <a:p>
            <a:pPr marL="514350" indent="-514350">
              <a:buFont typeface="+mj-lt"/>
              <a:buAutoNum type="arabicPeriod"/>
            </a:pPr>
            <a:r>
              <a:rPr lang="en-IE" sz="2600" dirty="0"/>
              <a:t>Accuracy (Ensure data is kept up to date, accurate and complete)</a:t>
            </a:r>
          </a:p>
          <a:p>
            <a:pPr marL="514350" indent="-514350">
              <a:buFont typeface="+mj-lt"/>
              <a:buAutoNum type="arabicPeriod"/>
            </a:pPr>
            <a:r>
              <a:rPr lang="en-IE" sz="2600" dirty="0"/>
              <a:t>Storage Limitation (Kept for no longer than necessary for the specified purpose(s))</a:t>
            </a:r>
          </a:p>
          <a:p>
            <a:pPr marL="514350" indent="-514350">
              <a:buFont typeface="+mj-lt"/>
              <a:buAutoNum type="arabicPeriod"/>
            </a:pPr>
            <a:r>
              <a:rPr lang="en-IE" sz="2600" dirty="0"/>
              <a:t>Integrity and Confidentiality (Processed ensuring appropriate security of data)</a:t>
            </a:r>
          </a:p>
          <a:p>
            <a:pPr marL="514350" indent="-514350">
              <a:buFont typeface="+mj-lt"/>
              <a:buAutoNum type="arabicPeriod"/>
            </a:pPr>
            <a:r>
              <a:rPr lang="en-IE" sz="2600" dirty="0"/>
              <a:t>Accountability (Essential not only to be compliant, but to be able to demonstrate compliance)</a:t>
            </a:r>
          </a:p>
          <a:p>
            <a:pPr marL="0" lvl="0" indent="0">
              <a:buNone/>
            </a:pPr>
            <a:endParaRPr lang="en-IE" dirty="0"/>
          </a:p>
          <a:p>
            <a:endParaRPr lang="en-IE" dirty="0"/>
          </a:p>
        </p:txBody>
      </p:sp>
      <p:sp>
        <p:nvSpPr>
          <p:cNvPr id="5" name="TextBox 4">
            <a:extLst>
              <a:ext uri="{FF2B5EF4-FFF2-40B4-BE49-F238E27FC236}">
                <a16:creationId xmlns="" xmlns:a16="http://schemas.microsoft.com/office/drawing/2014/main" id="{27CFC076-2B0A-4543-8D93-62DCFC9C74A6}"/>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6" name="TextBox 5">
            <a:extLst>
              <a:ext uri="{FF2B5EF4-FFF2-40B4-BE49-F238E27FC236}">
                <a16:creationId xmlns="" xmlns:a16="http://schemas.microsoft.com/office/drawing/2014/main" id="{708D85BD-71A8-4B9E-B916-126FA850D714}"/>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bg1"/>
                </a:solidFill>
              </a:rPr>
              <a:t>Background</a:t>
            </a:r>
          </a:p>
        </p:txBody>
      </p:sp>
      <p:sp>
        <p:nvSpPr>
          <p:cNvPr id="7" name="TextBox 6">
            <a:extLst>
              <a:ext uri="{FF2B5EF4-FFF2-40B4-BE49-F238E27FC236}">
                <a16:creationId xmlns="" xmlns:a16="http://schemas.microsoft.com/office/drawing/2014/main" id="{4D648C2F-AB5B-401C-BA5A-EF0B95758338}"/>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8" name="TextBox 7">
            <a:extLst>
              <a:ext uri="{FF2B5EF4-FFF2-40B4-BE49-F238E27FC236}">
                <a16:creationId xmlns="" xmlns:a16="http://schemas.microsoft.com/office/drawing/2014/main" id="{FBC98BB9-34EA-47A6-9AA5-90F427BF8950}"/>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9" name="TextBox 8">
            <a:extLst>
              <a:ext uri="{FF2B5EF4-FFF2-40B4-BE49-F238E27FC236}">
                <a16:creationId xmlns="" xmlns:a16="http://schemas.microsoft.com/office/drawing/2014/main" id="{6828FBC0-E337-453D-8BD2-45BD49C0B11B}"/>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0" name="TextBox 9">
            <a:extLst>
              <a:ext uri="{FF2B5EF4-FFF2-40B4-BE49-F238E27FC236}">
                <a16:creationId xmlns="" xmlns:a16="http://schemas.microsoft.com/office/drawing/2014/main" id="{9D2F8BA5-2CE8-4A79-A90A-0C7A5DCE263A}"/>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1" name="TextBox 10">
            <a:extLst>
              <a:ext uri="{FF2B5EF4-FFF2-40B4-BE49-F238E27FC236}">
                <a16:creationId xmlns="" xmlns:a16="http://schemas.microsoft.com/office/drawing/2014/main" id="{6FF4A368-EB84-4AD1-8B3D-ECC2CBB5AA77}"/>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3516881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GAA Management Syste</a:t>
            </a:r>
            <a:r>
              <a:rPr lang="en-IE" dirty="0"/>
              <a:t>m (</a:t>
            </a:r>
            <a:r>
              <a:rPr lang="en-IE" dirty="0" err="1"/>
              <a:t>Servasport</a:t>
            </a:r>
            <a:r>
              <a:rPr lang="en-IE" dirty="0"/>
              <a:t>)</a:t>
            </a:r>
            <a:endParaRPr lang="en-IE" b="1"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p:txBody>
          <a:bodyPr>
            <a:normAutofit/>
          </a:bodyPr>
          <a:lstStyle/>
          <a:p>
            <a:endParaRPr lang="en-IE" dirty="0"/>
          </a:p>
          <a:p>
            <a:r>
              <a:rPr lang="en-IE" dirty="0"/>
              <a:t>Updates to GAA Management System to support GDPR</a:t>
            </a:r>
          </a:p>
          <a:p>
            <a:r>
              <a:rPr lang="en-IE" dirty="0"/>
              <a:t>Mobile Application to support </a:t>
            </a:r>
          </a:p>
          <a:p>
            <a:pPr lvl="1"/>
            <a:r>
              <a:rPr lang="en-IE" dirty="0"/>
              <a:t>Registration (Personal Information – Secure, accurate up to date)</a:t>
            </a:r>
          </a:p>
          <a:p>
            <a:pPr lvl="1"/>
            <a:r>
              <a:rPr lang="en-IE" dirty="0"/>
              <a:t>Payments</a:t>
            </a:r>
          </a:p>
          <a:p>
            <a:pPr lvl="1"/>
            <a:r>
              <a:rPr lang="en-IE" dirty="0"/>
              <a:t>Communications (Consent)</a:t>
            </a:r>
          </a:p>
          <a:p>
            <a:pPr lvl="1"/>
            <a:r>
              <a:rPr lang="en-IE" dirty="0"/>
              <a:t>Reduction in paper records</a:t>
            </a:r>
          </a:p>
          <a:p>
            <a:endParaRPr lang="en-IE" dirty="0"/>
          </a:p>
          <a:p>
            <a:pPr marL="3657600" lvl="8" indent="0">
              <a:buNone/>
            </a:pPr>
            <a:r>
              <a:rPr lang="en-IE" dirty="0"/>
              <a:t>			</a:t>
            </a:r>
          </a:p>
        </p:txBody>
      </p:sp>
      <p:sp>
        <p:nvSpPr>
          <p:cNvPr id="12" name="TextBox 11">
            <a:extLst>
              <a:ext uri="{FF2B5EF4-FFF2-40B4-BE49-F238E27FC236}">
                <a16:creationId xmlns="" xmlns:a16="http://schemas.microsoft.com/office/drawing/2014/main" id="{BB32B94F-6484-487E-B4C9-9A7F74573E1A}"/>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3F651FCA-FE3E-4803-A421-4F74064D8AC6}"/>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C5E8A202-1964-4036-B2DA-B16B450CB2BA}"/>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5" name="TextBox 14">
            <a:extLst>
              <a:ext uri="{FF2B5EF4-FFF2-40B4-BE49-F238E27FC236}">
                <a16:creationId xmlns="" xmlns:a16="http://schemas.microsoft.com/office/drawing/2014/main" id="{547C18DB-9F5A-4240-B9DD-443627C810AC}"/>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0397D20D-81E7-4340-BE39-0C531FD4E623}"/>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22E7B2DF-6CD9-4001-877E-504AB60E3B2D}"/>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bg1"/>
                </a:solidFill>
              </a:rPr>
              <a:t>Supports Available</a:t>
            </a:r>
          </a:p>
        </p:txBody>
      </p:sp>
      <p:sp>
        <p:nvSpPr>
          <p:cNvPr id="18" name="TextBox 17">
            <a:extLst>
              <a:ext uri="{FF2B5EF4-FFF2-40B4-BE49-F238E27FC236}">
                <a16:creationId xmlns="" xmlns:a16="http://schemas.microsoft.com/office/drawing/2014/main" id="{50100D3B-B85D-4B1D-A3C0-9CE91E3CBFA2}"/>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4091079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Office365</a:t>
            </a:r>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p:txBody>
          <a:bodyPr>
            <a:normAutofit lnSpcReduction="10000"/>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pPr marL="3657600" lvl="8" indent="0">
              <a:buNone/>
            </a:pPr>
            <a:r>
              <a:rPr lang="en-IE" dirty="0"/>
              <a:t>			</a:t>
            </a:r>
          </a:p>
        </p:txBody>
      </p:sp>
      <p:sp>
        <p:nvSpPr>
          <p:cNvPr id="12" name="TextBox 11">
            <a:extLst>
              <a:ext uri="{FF2B5EF4-FFF2-40B4-BE49-F238E27FC236}">
                <a16:creationId xmlns="" xmlns:a16="http://schemas.microsoft.com/office/drawing/2014/main" id="{EEE9516D-97F3-4BC9-A0E7-31754E120F35}"/>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A2D3D5F6-8984-4550-93A8-E6EE70208084}"/>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2091E6E5-467E-4379-8ACD-B0FC6A87D7CC}"/>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5" name="TextBox 14">
            <a:extLst>
              <a:ext uri="{FF2B5EF4-FFF2-40B4-BE49-F238E27FC236}">
                <a16:creationId xmlns="" xmlns:a16="http://schemas.microsoft.com/office/drawing/2014/main" id="{943F01E9-C0E7-4AD8-A08C-DFE6E166503E}"/>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AC140E3E-519A-42EB-AB5B-C71F1DB52BF4}"/>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EE0470F0-3B81-46A2-A054-931DF54FC88E}"/>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bg1"/>
                </a:solidFill>
              </a:rPr>
              <a:t>Supports Available</a:t>
            </a:r>
          </a:p>
        </p:txBody>
      </p:sp>
      <p:sp>
        <p:nvSpPr>
          <p:cNvPr id="18" name="TextBox 17">
            <a:extLst>
              <a:ext uri="{FF2B5EF4-FFF2-40B4-BE49-F238E27FC236}">
                <a16:creationId xmlns="" xmlns:a16="http://schemas.microsoft.com/office/drawing/2014/main" id="{2D5531B1-122D-4D32-A28D-E418698A7940}"/>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
        <p:nvSpPr>
          <p:cNvPr id="19" name="Content Placeholder 2">
            <a:extLst>
              <a:ext uri="{FF2B5EF4-FFF2-40B4-BE49-F238E27FC236}">
                <a16:creationId xmlns="" xmlns:a16="http://schemas.microsoft.com/office/drawing/2014/main" id="{FEED9972-E84A-420F-A841-1FACFC8E75D5}"/>
              </a:ext>
            </a:extLst>
          </p:cNvPr>
          <p:cNvSpPr txBox="1">
            <a:spLocks/>
          </p:cNvSpPr>
          <p:nvPr/>
        </p:nvSpPr>
        <p:spPr>
          <a:xfrm>
            <a:off x="990600" y="1978025"/>
            <a:ext cx="110059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Use of Office 365 Accounts (@gaa.ie email addresses) will support GDPR</a:t>
            </a:r>
          </a:p>
          <a:p>
            <a:r>
              <a:rPr lang="en-IE" dirty="0"/>
              <a:t>OneDrive can be used to securely store information </a:t>
            </a:r>
          </a:p>
          <a:p>
            <a:r>
              <a:rPr lang="en-IE" dirty="0"/>
              <a:t>Access to OneDrive can be controlled</a:t>
            </a:r>
          </a:p>
          <a:p>
            <a:r>
              <a:rPr lang="en-IE" dirty="0"/>
              <a:t>Microsoft Office Products (Word / Excel) can be password protected to ensure security</a:t>
            </a:r>
          </a:p>
          <a:p>
            <a:r>
              <a:rPr lang="en-IE" dirty="0"/>
              <a:t>Further information available on-line</a:t>
            </a:r>
          </a:p>
          <a:p>
            <a:endParaRPr lang="en-IE" dirty="0"/>
          </a:p>
          <a:p>
            <a:endParaRPr lang="en-IE" dirty="0"/>
          </a:p>
          <a:p>
            <a:pPr marL="3657600" lvl="8" indent="0">
              <a:buFont typeface="Arial" panose="020B0604020202020204" pitchFamily="34" charset="0"/>
              <a:buNone/>
            </a:pPr>
            <a:r>
              <a:rPr lang="en-IE" dirty="0"/>
              <a:t>			</a:t>
            </a:r>
          </a:p>
        </p:txBody>
      </p:sp>
    </p:spTree>
    <p:extLst>
      <p:ext uri="{BB962C8B-B14F-4D97-AF65-F5344CB8AC3E}">
        <p14:creationId xmlns:p14="http://schemas.microsoft.com/office/powerpoint/2010/main" xmlns="" val="2810986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Online Materials</a:t>
            </a:r>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p:txBody>
          <a:bodyPr>
            <a:normAutofit fontScale="92500" lnSpcReduction="10000"/>
          </a:bodyPr>
          <a:lstStyle/>
          <a:p>
            <a:endParaRPr lang="en-IE" dirty="0"/>
          </a:p>
          <a:p>
            <a:r>
              <a:rPr lang="en-IE" dirty="0"/>
              <a:t>Relevant information is available on website </a:t>
            </a:r>
            <a:r>
              <a:rPr lang="en-IE" u="sng" dirty="0">
                <a:solidFill>
                  <a:schemeClr val="accent1"/>
                </a:solidFill>
              </a:rPr>
              <a:t>http://GAA.ie/dataprotection</a:t>
            </a:r>
          </a:p>
          <a:p>
            <a:r>
              <a:rPr lang="en-IE" dirty="0"/>
              <a:t>On-line course available </a:t>
            </a:r>
            <a:r>
              <a:rPr lang="en-IE" dirty="0">
                <a:solidFill>
                  <a:schemeClr val="accent1"/>
                </a:solidFill>
              </a:rPr>
              <a:t>http://learning.gaa.ie/courses/dataprotection</a:t>
            </a:r>
          </a:p>
          <a:p>
            <a:endParaRPr lang="en-IE" dirty="0"/>
          </a:p>
          <a:p>
            <a:pPr marL="457200" lvl="1" indent="0">
              <a:buNone/>
            </a:pPr>
            <a:endParaRPr lang="en-IE" dirty="0"/>
          </a:p>
          <a:p>
            <a:endParaRPr lang="en-IE" dirty="0"/>
          </a:p>
          <a:p>
            <a:endParaRPr lang="en-IE" dirty="0"/>
          </a:p>
          <a:p>
            <a:endParaRPr lang="en-IE" dirty="0"/>
          </a:p>
          <a:p>
            <a:r>
              <a:rPr lang="en-IE" dirty="0"/>
              <a:t>Multiple choice quiz included to test your knowledge</a:t>
            </a:r>
          </a:p>
          <a:p>
            <a:pPr marL="3657600" lvl="8" indent="0">
              <a:buNone/>
            </a:pPr>
            <a:r>
              <a:rPr lang="en-IE" dirty="0"/>
              <a:t>			</a:t>
            </a:r>
          </a:p>
        </p:txBody>
      </p:sp>
      <p:sp>
        <p:nvSpPr>
          <p:cNvPr id="12" name="TextBox 11">
            <a:extLst>
              <a:ext uri="{FF2B5EF4-FFF2-40B4-BE49-F238E27FC236}">
                <a16:creationId xmlns="" xmlns:a16="http://schemas.microsoft.com/office/drawing/2014/main" id="{803DE506-A8AD-448F-B671-A8A8760566B0}"/>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13" name="TextBox 12">
            <a:extLst>
              <a:ext uri="{FF2B5EF4-FFF2-40B4-BE49-F238E27FC236}">
                <a16:creationId xmlns="" xmlns:a16="http://schemas.microsoft.com/office/drawing/2014/main" id="{AF98FEEE-7DE4-4FD0-93C8-7547BB44DAD8}"/>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14" name="TextBox 13">
            <a:extLst>
              <a:ext uri="{FF2B5EF4-FFF2-40B4-BE49-F238E27FC236}">
                <a16:creationId xmlns="" xmlns:a16="http://schemas.microsoft.com/office/drawing/2014/main" id="{165D650E-5475-414B-B22E-94C507C44F30}"/>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15" name="TextBox 14">
            <a:extLst>
              <a:ext uri="{FF2B5EF4-FFF2-40B4-BE49-F238E27FC236}">
                <a16:creationId xmlns="" xmlns:a16="http://schemas.microsoft.com/office/drawing/2014/main" id="{8C64DB2E-9B90-432B-9983-0C9BF1584E8B}"/>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6" name="TextBox 15">
            <a:extLst>
              <a:ext uri="{FF2B5EF4-FFF2-40B4-BE49-F238E27FC236}">
                <a16:creationId xmlns="" xmlns:a16="http://schemas.microsoft.com/office/drawing/2014/main" id="{9569A167-09C7-4E57-809B-AC183F253A70}"/>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7" name="TextBox 16">
            <a:extLst>
              <a:ext uri="{FF2B5EF4-FFF2-40B4-BE49-F238E27FC236}">
                <a16:creationId xmlns="" xmlns:a16="http://schemas.microsoft.com/office/drawing/2014/main" id="{7DA57AC6-B048-413C-8908-6AD85D29E95E}"/>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bg1"/>
                </a:solidFill>
              </a:rPr>
              <a:t>Supports Available</a:t>
            </a:r>
          </a:p>
        </p:txBody>
      </p:sp>
      <p:sp>
        <p:nvSpPr>
          <p:cNvPr id="18" name="TextBox 17">
            <a:extLst>
              <a:ext uri="{FF2B5EF4-FFF2-40B4-BE49-F238E27FC236}">
                <a16:creationId xmlns="" xmlns:a16="http://schemas.microsoft.com/office/drawing/2014/main" id="{80F91799-1935-4C28-9E33-4B493134BD38}"/>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pic>
        <p:nvPicPr>
          <p:cNvPr id="20" name="Picture 19">
            <a:extLst>
              <a:ext uri="{FF2B5EF4-FFF2-40B4-BE49-F238E27FC236}">
                <a16:creationId xmlns="" xmlns:a16="http://schemas.microsoft.com/office/drawing/2014/main" id="{04BB4AE3-9ECC-4E43-A9F5-949035CAB3F8}"/>
              </a:ext>
            </a:extLst>
          </p:cNvPr>
          <p:cNvPicPr>
            <a:picLocks noChangeAspect="1"/>
          </p:cNvPicPr>
          <p:nvPr/>
        </p:nvPicPr>
        <p:blipFill>
          <a:blip r:embed="rId2" cstate="print"/>
          <a:stretch>
            <a:fillRect/>
          </a:stretch>
        </p:blipFill>
        <p:spPr>
          <a:xfrm>
            <a:off x="922272" y="3434269"/>
            <a:ext cx="3130204" cy="1797233"/>
          </a:xfrm>
          <a:prstGeom prst="rect">
            <a:avLst/>
          </a:prstGeom>
        </p:spPr>
      </p:pic>
      <p:pic>
        <p:nvPicPr>
          <p:cNvPr id="21" name="Picture 20">
            <a:extLst>
              <a:ext uri="{FF2B5EF4-FFF2-40B4-BE49-F238E27FC236}">
                <a16:creationId xmlns="" xmlns:a16="http://schemas.microsoft.com/office/drawing/2014/main" id="{A6B1B8D8-BB1C-4447-8287-FE8C3550CB8E}"/>
              </a:ext>
            </a:extLst>
          </p:cNvPr>
          <p:cNvPicPr>
            <a:picLocks noChangeAspect="1"/>
          </p:cNvPicPr>
          <p:nvPr/>
        </p:nvPicPr>
        <p:blipFill>
          <a:blip r:embed="rId3" cstate="print"/>
          <a:stretch>
            <a:fillRect/>
          </a:stretch>
        </p:blipFill>
        <p:spPr>
          <a:xfrm>
            <a:off x="4422914" y="3443489"/>
            <a:ext cx="3206404" cy="1788013"/>
          </a:xfrm>
          <a:prstGeom prst="rect">
            <a:avLst/>
          </a:prstGeom>
        </p:spPr>
      </p:pic>
      <p:pic>
        <p:nvPicPr>
          <p:cNvPr id="22" name="Picture 21">
            <a:extLst>
              <a:ext uri="{FF2B5EF4-FFF2-40B4-BE49-F238E27FC236}">
                <a16:creationId xmlns="" xmlns:a16="http://schemas.microsoft.com/office/drawing/2014/main" id="{AD086EE8-142B-4417-8716-A56CC9EAFF57}"/>
              </a:ext>
            </a:extLst>
          </p:cNvPr>
          <p:cNvPicPr>
            <a:picLocks noChangeAspect="1"/>
          </p:cNvPicPr>
          <p:nvPr/>
        </p:nvPicPr>
        <p:blipFill>
          <a:blip r:embed="rId4" cstate="print"/>
          <a:stretch>
            <a:fillRect/>
          </a:stretch>
        </p:blipFill>
        <p:spPr>
          <a:xfrm>
            <a:off x="7803878" y="3443489"/>
            <a:ext cx="3178861" cy="1807702"/>
          </a:xfrm>
          <a:prstGeom prst="rect">
            <a:avLst/>
          </a:prstGeom>
        </p:spPr>
      </p:pic>
    </p:spTree>
    <p:extLst>
      <p:ext uri="{BB962C8B-B14F-4D97-AF65-F5344CB8AC3E}">
        <p14:creationId xmlns:p14="http://schemas.microsoft.com/office/powerpoint/2010/main" xmlns="" val="387016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Questions</a:t>
            </a:r>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p:txBody>
          <a:bodyPr>
            <a:normAutofit lnSpcReduction="10000"/>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pPr marL="3657600" lvl="8" indent="0">
              <a:buNone/>
            </a:pPr>
            <a:r>
              <a:rPr lang="en-IE" dirty="0"/>
              <a:t>			Thank you!</a:t>
            </a:r>
          </a:p>
        </p:txBody>
      </p:sp>
      <p:sp>
        <p:nvSpPr>
          <p:cNvPr id="5" name="TextBox 4">
            <a:extLst>
              <a:ext uri="{FF2B5EF4-FFF2-40B4-BE49-F238E27FC236}">
                <a16:creationId xmlns="" xmlns:a16="http://schemas.microsoft.com/office/drawing/2014/main" id="{B122FBCC-5A67-421B-81FA-4D9525A7BE4A}"/>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6" name="TextBox 5">
            <a:extLst>
              <a:ext uri="{FF2B5EF4-FFF2-40B4-BE49-F238E27FC236}">
                <a16:creationId xmlns="" xmlns:a16="http://schemas.microsoft.com/office/drawing/2014/main" id="{B3F9C1F6-291D-4ECF-B387-60A206DAF32E}"/>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7" name="TextBox 6">
            <a:extLst>
              <a:ext uri="{FF2B5EF4-FFF2-40B4-BE49-F238E27FC236}">
                <a16:creationId xmlns="" xmlns:a16="http://schemas.microsoft.com/office/drawing/2014/main" id="{B1227A30-9D5B-4009-BA51-13B5E30D7786}"/>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accent1">
                    <a:lumMod val="60000"/>
                    <a:lumOff val="40000"/>
                  </a:schemeClr>
                </a:solidFill>
              </a:rPr>
              <a:t>GDPR</a:t>
            </a:r>
          </a:p>
        </p:txBody>
      </p:sp>
      <p:sp>
        <p:nvSpPr>
          <p:cNvPr id="8" name="TextBox 7">
            <a:extLst>
              <a:ext uri="{FF2B5EF4-FFF2-40B4-BE49-F238E27FC236}">
                <a16:creationId xmlns="" xmlns:a16="http://schemas.microsoft.com/office/drawing/2014/main" id="{F2B04980-9AD5-4F1F-BEE8-67719E1D8739}"/>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9" name="TextBox 8">
            <a:extLst>
              <a:ext uri="{FF2B5EF4-FFF2-40B4-BE49-F238E27FC236}">
                <a16:creationId xmlns="" xmlns:a16="http://schemas.microsoft.com/office/drawing/2014/main" id="{3341E1DB-970A-471E-ADF8-288026FFDA3C}"/>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0" name="TextBox 9">
            <a:extLst>
              <a:ext uri="{FF2B5EF4-FFF2-40B4-BE49-F238E27FC236}">
                <a16:creationId xmlns="" xmlns:a16="http://schemas.microsoft.com/office/drawing/2014/main" id="{31092766-F2D8-4867-A9C8-A58E0121AFB1}"/>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1" name="TextBox 10">
            <a:extLst>
              <a:ext uri="{FF2B5EF4-FFF2-40B4-BE49-F238E27FC236}">
                <a16:creationId xmlns="" xmlns:a16="http://schemas.microsoft.com/office/drawing/2014/main" id="{8F3C027E-C50F-46B7-93E9-F442D9154D39}"/>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bg1"/>
                </a:solidFill>
              </a:rPr>
              <a:t>Questions</a:t>
            </a:r>
          </a:p>
        </p:txBody>
      </p:sp>
    </p:spTree>
    <p:extLst>
      <p:ext uri="{BB962C8B-B14F-4D97-AF65-F5344CB8AC3E}">
        <p14:creationId xmlns:p14="http://schemas.microsoft.com/office/powerpoint/2010/main" xmlns="" val="12105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What is GDPR</a:t>
            </a:r>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p:txBody>
          <a:bodyPr>
            <a:normAutofit/>
          </a:bodyPr>
          <a:lstStyle/>
          <a:p>
            <a:pPr lvl="0"/>
            <a:r>
              <a:rPr lang="en-IE" dirty="0"/>
              <a:t>The General Data Protection Regulations (GDPR) is new EU legislation that comes into effect on May 25</a:t>
            </a:r>
            <a:r>
              <a:rPr lang="en-IE" baseline="30000" dirty="0"/>
              <a:t>th</a:t>
            </a:r>
            <a:r>
              <a:rPr lang="en-IE" dirty="0"/>
              <a:t> 2018. </a:t>
            </a:r>
          </a:p>
          <a:p>
            <a:pPr lvl="0"/>
            <a:r>
              <a:rPr lang="en-IE" dirty="0"/>
              <a:t>It very clearly sets out the ways in which the privacy rights of every EU citizen must be protected and the ways in which a person’s ‘Personal Data’ can and can’t be used.</a:t>
            </a:r>
          </a:p>
          <a:p>
            <a:pPr lvl="0"/>
            <a:r>
              <a:rPr lang="en-IE" dirty="0"/>
              <a:t>It places the onus on any person or entity involved in the processing of a person’s information (Data Controller/Data Processor) to comply with the legislation and to demonstrate compliance</a:t>
            </a:r>
          </a:p>
          <a:p>
            <a:pPr lvl="0"/>
            <a:r>
              <a:rPr lang="en-IE" dirty="0"/>
              <a:t>It carries significant penalties for non-compliance</a:t>
            </a:r>
          </a:p>
          <a:p>
            <a:endParaRPr lang="en-IE" dirty="0"/>
          </a:p>
        </p:txBody>
      </p:sp>
      <p:sp>
        <p:nvSpPr>
          <p:cNvPr id="5" name="TextBox 4">
            <a:extLst>
              <a:ext uri="{FF2B5EF4-FFF2-40B4-BE49-F238E27FC236}">
                <a16:creationId xmlns="" xmlns:a16="http://schemas.microsoft.com/office/drawing/2014/main" id="{CF267495-40DB-407C-B080-FBBD08ED4B65}"/>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6" name="TextBox 5">
            <a:extLst>
              <a:ext uri="{FF2B5EF4-FFF2-40B4-BE49-F238E27FC236}">
                <a16:creationId xmlns="" xmlns:a16="http://schemas.microsoft.com/office/drawing/2014/main" id="{E84ED3D4-F130-42D9-BD69-769497DAC2D9}"/>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7" name="TextBox 6">
            <a:extLst>
              <a:ext uri="{FF2B5EF4-FFF2-40B4-BE49-F238E27FC236}">
                <a16:creationId xmlns="" xmlns:a16="http://schemas.microsoft.com/office/drawing/2014/main" id="{9902F94A-303F-4DAB-8D1C-42A452CCF909}"/>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8" name="TextBox 7">
            <a:extLst>
              <a:ext uri="{FF2B5EF4-FFF2-40B4-BE49-F238E27FC236}">
                <a16:creationId xmlns="" xmlns:a16="http://schemas.microsoft.com/office/drawing/2014/main" id="{DD5DEC39-4E7A-4E2E-B426-7CBA010BB83F}"/>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9" name="TextBox 8">
            <a:extLst>
              <a:ext uri="{FF2B5EF4-FFF2-40B4-BE49-F238E27FC236}">
                <a16:creationId xmlns="" xmlns:a16="http://schemas.microsoft.com/office/drawing/2014/main" id="{EF796FA0-4D56-4B8D-9DD1-05CD157720C6}"/>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0" name="TextBox 9">
            <a:extLst>
              <a:ext uri="{FF2B5EF4-FFF2-40B4-BE49-F238E27FC236}">
                <a16:creationId xmlns="" xmlns:a16="http://schemas.microsoft.com/office/drawing/2014/main" id="{BED6E0B8-06B4-47C4-8EA5-8C539F83CDDD}"/>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1" name="TextBox 10">
            <a:extLst>
              <a:ext uri="{FF2B5EF4-FFF2-40B4-BE49-F238E27FC236}">
                <a16:creationId xmlns="" xmlns:a16="http://schemas.microsoft.com/office/drawing/2014/main" id="{A9E80E38-7CA1-4823-8051-F1B36CCE1AF4}"/>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46761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F4CB2A-A878-4067-93BB-8D41CC2859E9}"/>
              </a:ext>
            </a:extLst>
          </p:cNvPr>
          <p:cNvSpPr>
            <a:spLocks noGrp="1"/>
          </p:cNvSpPr>
          <p:nvPr>
            <p:ph type="title"/>
          </p:nvPr>
        </p:nvSpPr>
        <p:spPr/>
        <p:txBody>
          <a:bodyPr/>
          <a:lstStyle/>
          <a:p>
            <a:r>
              <a:rPr lang="en-IE" dirty="0"/>
              <a:t>Data Controller or Data Processor?</a:t>
            </a:r>
          </a:p>
        </p:txBody>
      </p:sp>
      <p:sp>
        <p:nvSpPr>
          <p:cNvPr id="3" name="Content Placeholder 2">
            <a:extLst>
              <a:ext uri="{FF2B5EF4-FFF2-40B4-BE49-F238E27FC236}">
                <a16:creationId xmlns="" xmlns:a16="http://schemas.microsoft.com/office/drawing/2014/main" id="{A836B1F6-BCEA-4B00-B521-8D27D788F105}"/>
              </a:ext>
            </a:extLst>
          </p:cNvPr>
          <p:cNvSpPr>
            <a:spLocks noGrp="1"/>
          </p:cNvSpPr>
          <p:nvPr>
            <p:ph idx="1"/>
          </p:nvPr>
        </p:nvSpPr>
        <p:spPr/>
        <p:txBody>
          <a:bodyPr/>
          <a:lstStyle/>
          <a:p>
            <a:pPr marL="0" indent="0">
              <a:buNone/>
            </a:pPr>
            <a:r>
              <a:rPr lang="en-IE" dirty="0"/>
              <a:t>The GDPR states that a data controller “</a:t>
            </a:r>
            <a:r>
              <a:rPr lang="en-IE" u="sng" dirty="0"/>
              <a:t>determines the purposes and means of the processing</a:t>
            </a:r>
            <a:r>
              <a:rPr lang="en-IE" dirty="0"/>
              <a:t>” whereas a data processor acts only and always “</a:t>
            </a:r>
            <a:r>
              <a:rPr lang="en-IE" u="sng" dirty="0"/>
              <a:t>on behalf of the data controller</a:t>
            </a:r>
            <a:r>
              <a:rPr lang="en-IE" dirty="0"/>
              <a:t>”.</a:t>
            </a:r>
          </a:p>
          <a:p>
            <a:pPr marL="0" indent="0">
              <a:buNone/>
            </a:pPr>
            <a:endParaRPr lang="en-IE" dirty="0"/>
          </a:p>
          <a:p>
            <a:r>
              <a:rPr lang="en-IE" dirty="0"/>
              <a:t>The Club and the GAA centrally are joint controllers of member’s personal data.</a:t>
            </a:r>
          </a:p>
          <a:p>
            <a:r>
              <a:rPr lang="en-IE" dirty="0"/>
              <a:t>Third parties such as Servasport, other membership system providers, messaging apps, insurance companies, online booking systems processing data on behalf of Clubs or the GAA are data processors.</a:t>
            </a:r>
          </a:p>
        </p:txBody>
      </p:sp>
      <p:sp>
        <p:nvSpPr>
          <p:cNvPr id="4" name="TextBox 3">
            <a:extLst>
              <a:ext uri="{FF2B5EF4-FFF2-40B4-BE49-F238E27FC236}">
                <a16:creationId xmlns="" xmlns:a16="http://schemas.microsoft.com/office/drawing/2014/main" id="{C273B27E-742F-4F6C-BF94-6E2475C0685C}"/>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5" name="TextBox 4">
            <a:extLst>
              <a:ext uri="{FF2B5EF4-FFF2-40B4-BE49-F238E27FC236}">
                <a16:creationId xmlns="" xmlns:a16="http://schemas.microsoft.com/office/drawing/2014/main" id="{63415C8C-1336-4C92-B61F-8EDBF39EA351}"/>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6" name="TextBox 5">
            <a:extLst>
              <a:ext uri="{FF2B5EF4-FFF2-40B4-BE49-F238E27FC236}">
                <a16:creationId xmlns="" xmlns:a16="http://schemas.microsoft.com/office/drawing/2014/main" id="{C9C67608-F51F-4131-BAD1-17FAA0B7957D}"/>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7" name="TextBox 6">
            <a:extLst>
              <a:ext uri="{FF2B5EF4-FFF2-40B4-BE49-F238E27FC236}">
                <a16:creationId xmlns="" xmlns:a16="http://schemas.microsoft.com/office/drawing/2014/main" id="{06688A77-9635-4B5F-9792-97ED0F06A0C8}"/>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8" name="TextBox 7">
            <a:extLst>
              <a:ext uri="{FF2B5EF4-FFF2-40B4-BE49-F238E27FC236}">
                <a16:creationId xmlns="" xmlns:a16="http://schemas.microsoft.com/office/drawing/2014/main" id="{68D1FB68-3DC0-48CB-90EC-C0F02EF00E89}"/>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9" name="TextBox 8">
            <a:extLst>
              <a:ext uri="{FF2B5EF4-FFF2-40B4-BE49-F238E27FC236}">
                <a16:creationId xmlns="" xmlns:a16="http://schemas.microsoft.com/office/drawing/2014/main" id="{93D93C2C-F66E-4628-B580-45DA33FC558D}"/>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0" name="TextBox 9">
            <a:extLst>
              <a:ext uri="{FF2B5EF4-FFF2-40B4-BE49-F238E27FC236}">
                <a16:creationId xmlns="" xmlns:a16="http://schemas.microsoft.com/office/drawing/2014/main" id="{2450D87C-870D-49CD-8AD9-E01D89DDA5DE}"/>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69543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96CB6AB4-8B88-4A21-A75B-0F3DDC43385D}"/>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849128" y="1065098"/>
            <a:ext cx="3850455" cy="5451756"/>
          </a:xfrm>
          <a:prstGeom prst="rect">
            <a:avLst/>
          </a:prstGeom>
        </p:spPr>
      </p:pic>
      <p:sp>
        <p:nvSpPr>
          <p:cNvPr id="5" name="TextBox 4">
            <a:extLst>
              <a:ext uri="{FF2B5EF4-FFF2-40B4-BE49-F238E27FC236}">
                <a16:creationId xmlns="" xmlns:a16="http://schemas.microsoft.com/office/drawing/2014/main" id="{D4B9D790-C5DC-4682-B5D3-DB134D32E751}"/>
              </a:ext>
            </a:extLst>
          </p:cNvPr>
          <p:cNvSpPr txBox="1"/>
          <p:nvPr/>
        </p:nvSpPr>
        <p:spPr>
          <a:xfrm>
            <a:off x="831040" y="1798419"/>
            <a:ext cx="6858528" cy="830997"/>
          </a:xfrm>
          <a:prstGeom prst="rect">
            <a:avLst/>
          </a:prstGeom>
          <a:noFill/>
        </p:spPr>
        <p:txBody>
          <a:bodyPr wrap="square" numCol="1" rtlCol="0">
            <a:spAutoFit/>
          </a:bodyPr>
          <a:lstStyle/>
          <a:p>
            <a:pPr algn="just"/>
            <a:r>
              <a:rPr lang="en-IE" sz="2400" b="1" dirty="0"/>
              <a:t>The Data Protection Commissioner has issued a guide to compliance, consisting of 12 steps.</a:t>
            </a:r>
          </a:p>
        </p:txBody>
      </p:sp>
      <p:sp>
        <p:nvSpPr>
          <p:cNvPr id="7" name="TextBox 6">
            <a:extLst>
              <a:ext uri="{FF2B5EF4-FFF2-40B4-BE49-F238E27FC236}">
                <a16:creationId xmlns="" xmlns:a16="http://schemas.microsoft.com/office/drawing/2014/main" id="{EC09A514-9B1B-4348-AE46-217C2591703B}"/>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8" name="TextBox 7">
            <a:extLst>
              <a:ext uri="{FF2B5EF4-FFF2-40B4-BE49-F238E27FC236}">
                <a16:creationId xmlns="" xmlns:a16="http://schemas.microsoft.com/office/drawing/2014/main" id="{FBDDD482-65F1-4497-8B54-5AE808DB9143}"/>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9" name="TextBox 8">
            <a:extLst>
              <a:ext uri="{FF2B5EF4-FFF2-40B4-BE49-F238E27FC236}">
                <a16:creationId xmlns="" xmlns:a16="http://schemas.microsoft.com/office/drawing/2014/main" id="{CE4D9CB2-88CB-46AF-961B-C4615CAA262A}"/>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10" name="TextBox 9">
            <a:extLst>
              <a:ext uri="{FF2B5EF4-FFF2-40B4-BE49-F238E27FC236}">
                <a16:creationId xmlns="" xmlns:a16="http://schemas.microsoft.com/office/drawing/2014/main" id="{41198150-FC5A-41B3-BEA3-5613BB872290}"/>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11" name="TextBox 10">
            <a:extLst>
              <a:ext uri="{FF2B5EF4-FFF2-40B4-BE49-F238E27FC236}">
                <a16:creationId xmlns="" xmlns:a16="http://schemas.microsoft.com/office/drawing/2014/main" id="{EE7C97CF-703D-4F1E-84CD-8A8ABF43741E}"/>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2" name="TextBox 11">
            <a:extLst>
              <a:ext uri="{FF2B5EF4-FFF2-40B4-BE49-F238E27FC236}">
                <a16:creationId xmlns="" xmlns:a16="http://schemas.microsoft.com/office/drawing/2014/main" id="{7969775A-0D1E-4A68-A876-CDB318C157A1}"/>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3" name="TextBox 12">
            <a:extLst>
              <a:ext uri="{FF2B5EF4-FFF2-40B4-BE49-F238E27FC236}">
                <a16:creationId xmlns="" xmlns:a16="http://schemas.microsoft.com/office/drawing/2014/main" id="{5F261974-BB02-4DDF-808A-0875BC7E0525}"/>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
        <p:nvSpPr>
          <p:cNvPr id="15" name="Title 1">
            <a:extLst>
              <a:ext uri="{FF2B5EF4-FFF2-40B4-BE49-F238E27FC236}">
                <a16:creationId xmlns="" xmlns:a16="http://schemas.microsoft.com/office/drawing/2014/main" id="{7304F6A8-4820-4231-BB9A-86A1C2260CEF}"/>
              </a:ext>
            </a:extLst>
          </p:cNvPr>
          <p:cNvSpPr txBox="1">
            <a:spLocks/>
          </p:cNvSpPr>
          <p:nvPr/>
        </p:nvSpPr>
        <p:spPr>
          <a:xfrm>
            <a:off x="831040" y="999859"/>
            <a:ext cx="1051560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IE" dirty="0"/>
              <a:t>How to comply</a:t>
            </a:r>
          </a:p>
        </p:txBody>
      </p:sp>
      <p:sp>
        <p:nvSpPr>
          <p:cNvPr id="16" name="TextBox 15">
            <a:extLst>
              <a:ext uri="{FF2B5EF4-FFF2-40B4-BE49-F238E27FC236}">
                <a16:creationId xmlns="" xmlns:a16="http://schemas.microsoft.com/office/drawing/2014/main" id="{57094532-5077-4CC3-B2DB-919A8D561D7B}"/>
              </a:ext>
            </a:extLst>
          </p:cNvPr>
          <p:cNvSpPr txBox="1"/>
          <p:nvPr/>
        </p:nvSpPr>
        <p:spPr>
          <a:xfrm>
            <a:off x="4376257" y="2854898"/>
            <a:ext cx="3644622" cy="2677656"/>
          </a:xfrm>
          <a:prstGeom prst="rect">
            <a:avLst/>
          </a:prstGeom>
          <a:noFill/>
        </p:spPr>
        <p:txBody>
          <a:bodyPr wrap="square" numCol="1" rtlCol="0">
            <a:spAutoFit/>
          </a:bodyPr>
          <a:lstStyle/>
          <a:p>
            <a:pPr marL="457200" indent="-457200">
              <a:buFont typeface="+mj-lt"/>
              <a:buAutoNum type="arabicPeriod" startAt="7"/>
            </a:pPr>
            <a:r>
              <a:rPr lang="en-IE" sz="2400" dirty="0"/>
              <a:t>Consent</a:t>
            </a:r>
          </a:p>
          <a:p>
            <a:pPr marL="342900" indent="-342900">
              <a:buFont typeface="+mj-lt"/>
              <a:buAutoNum type="arabicPeriod" startAt="7"/>
            </a:pPr>
            <a:r>
              <a:rPr lang="en-IE" sz="2400" dirty="0"/>
              <a:t>Children’s Data</a:t>
            </a:r>
          </a:p>
          <a:p>
            <a:pPr marL="342900" indent="-342900">
              <a:buFont typeface="+mj-lt"/>
              <a:buAutoNum type="arabicPeriod" startAt="7"/>
            </a:pPr>
            <a:r>
              <a:rPr lang="en-IE" sz="2400" dirty="0"/>
              <a:t>Reporting Breaches</a:t>
            </a:r>
          </a:p>
          <a:p>
            <a:pPr marL="342900" indent="-342900">
              <a:buFont typeface="+mj-lt"/>
              <a:buAutoNum type="arabicPeriod" startAt="7"/>
            </a:pPr>
            <a:r>
              <a:rPr lang="en-IE" sz="2400" dirty="0"/>
              <a:t>Impact Assessments</a:t>
            </a:r>
          </a:p>
          <a:p>
            <a:pPr marL="342900" indent="-342900">
              <a:buFont typeface="+mj-lt"/>
              <a:buAutoNum type="arabicPeriod" startAt="7"/>
            </a:pPr>
            <a:r>
              <a:rPr lang="en-IE" sz="2400" dirty="0"/>
              <a:t>Data Protection Officers</a:t>
            </a:r>
          </a:p>
          <a:p>
            <a:pPr marL="342900" indent="-342900">
              <a:buFont typeface="+mj-lt"/>
              <a:buAutoNum type="arabicPeriod" startAt="7"/>
            </a:pPr>
            <a:r>
              <a:rPr lang="en-IE" sz="2400" dirty="0"/>
              <a:t>International Organisations</a:t>
            </a:r>
          </a:p>
        </p:txBody>
      </p:sp>
      <p:sp>
        <p:nvSpPr>
          <p:cNvPr id="17" name="TextBox 16">
            <a:extLst>
              <a:ext uri="{FF2B5EF4-FFF2-40B4-BE49-F238E27FC236}">
                <a16:creationId xmlns="" xmlns:a16="http://schemas.microsoft.com/office/drawing/2014/main" id="{8E936F97-8008-4BB9-AB92-ED008ADA4436}"/>
              </a:ext>
            </a:extLst>
          </p:cNvPr>
          <p:cNvSpPr txBox="1"/>
          <p:nvPr/>
        </p:nvSpPr>
        <p:spPr>
          <a:xfrm>
            <a:off x="831040" y="2854898"/>
            <a:ext cx="3945835" cy="2677656"/>
          </a:xfrm>
          <a:prstGeom prst="rect">
            <a:avLst/>
          </a:prstGeom>
          <a:noFill/>
        </p:spPr>
        <p:txBody>
          <a:bodyPr wrap="square" numCol="1" rtlCol="0">
            <a:spAutoFit/>
          </a:bodyPr>
          <a:lstStyle/>
          <a:p>
            <a:pPr marL="342900" indent="-342900">
              <a:buFont typeface="+mj-lt"/>
              <a:buAutoNum type="arabicPeriod"/>
            </a:pPr>
            <a:r>
              <a:rPr lang="en-IE" sz="2400" dirty="0"/>
              <a:t>Becoming Aware</a:t>
            </a:r>
          </a:p>
          <a:p>
            <a:pPr marL="342900" indent="-342900">
              <a:buFont typeface="+mj-lt"/>
              <a:buAutoNum type="arabicPeriod"/>
            </a:pPr>
            <a:r>
              <a:rPr lang="en-IE" sz="2400" dirty="0"/>
              <a:t>Becoming Accountable</a:t>
            </a:r>
          </a:p>
          <a:p>
            <a:pPr marL="342900" indent="-342900">
              <a:buFont typeface="+mj-lt"/>
              <a:buAutoNum type="arabicPeriod"/>
            </a:pPr>
            <a:r>
              <a:rPr lang="en-IE" sz="2400" dirty="0"/>
              <a:t>Communication with members</a:t>
            </a:r>
          </a:p>
          <a:p>
            <a:pPr marL="342900" indent="-342900">
              <a:buFont typeface="+mj-lt"/>
              <a:buAutoNum type="arabicPeriod"/>
            </a:pPr>
            <a:r>
              <a:rPr lang="en-IE" sz="2400" dirty="0"/>
              <a:t>Personal Privacy Rights</a:t>
            </a:r>
          </a:p>
          <a:p>
            <a:pPr marL="342900" indent="-342900">
              <a:buFont typeface="+mj-lt"/>
              <a:buAutoNum type="arabicPeriod"/>
            </a:pPr>
            <a:r>
              <a:rPr lang="en-IE" sz="2400" dirty="0"/>
              <a:t>Subject Access Requests</a:t>
            </a:r>
          </a:p>
          <a:p>
            <a:pPr marL="342900" indent="-342900">
              <a:buFont typeface="+mj-lt"/>
              <a:buAutoNum type="arabicPeriod"/>
            </a:pPr>
            <a:r>
              <a:rPr lang="en-IE" sz="2400" dirty="0"/>
              <a:t>Legal Basis</a:t>
            </a:r>
          </a:p>
        </p:txBody>
      </p:sp>
    </p:spTree>
    <p:extLst>
      <p:ext uri="{BB962C8B-B14F-4D97-AF65-F5344CB8AC3E}">
        <p14:creationId xmlns:p14="http://schemas.microsoft.com/office/powerpoint/2010/main" xmlns="" val="140545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8F303-C318-4434-A5AA-ACF41984BC38}"/>
              </a:ext>
            </a:extLst>
          </p:cNvPr>
          <p:cNvSpPr>
            <a:spLocks noGrp="1"/>
          </p:cNvSpPr>
          <p:nvPr>
            <p:ph type="title"/>
          </p:nvPr>
        </p:nvSpPr>
        <p:spPr/>
        <p:txBody>
          <a:bodyPr/>
          <a:lstStyle/>
          <a:p>
            <a:r>
              <a:rPr lang="en-IE" b="1" dirty="0"/>
              <a:t>Step 1 - Awareness</a:t>
            </a:r>
            <a:endParaRPr lang="en-IE" dirty="0"/>
          </a:p>
        </p:txBody>
      </p:sp>
      <p:sp>
        <p:nvSpPr>
          <p:cNvPr id="3" name="Content Placeholder 2">
            <a:extLst>
              <a:ext uri="{FF2B5EF4-FFF2-40B4-BE49-F238E27FC236}">
                <a16:creationId xmlns="" xmlns:a16="http://schemas.microsoft.com/office/drawing/2014/main" id="{826B7623-9148-441E-BD45-877F2740AB25}"/>
              </a:ext>
            </a:extLst>
          </p:cNvPr>
          <p:cNvSpPr>
            <a:spLocks noGrp="1"/>
          </p:cNvSpPr>
          <p:nvPr>
            <p:ph idx="1"/>
          </p:nvPr>
        </p:nvSpPr>
        <p:spPr>
          <a:xfrm>
            <a:off x="974035" y="1520825"/>
            <a:ext cx="10167730" cy="4889217"/>
          </a:xfrm>
        </p:spPr>
        <p:txBody>
          <a:bodyPr>
            <a:normAutofit fontScale="70000" lnSpcReduction="20000"/>
          </a:bodyPr>
          <a:lstStyle/>
          <a:p>
            <a:pPr marL="0" indent="0">
              <a:buNone/>
            </a:pPr>
            <a:endParaRPr lang="en-IE" dirty="0"/>
          </a:p>
          <a:p>
            <a:r>
              <a:rPr lang="en-IE" sz="3600" dirty="0"/>
              <a:t>GDPR will benefit all of us, it will ensure that our Personal Information is protected</a:t>
            </a:r>
          </a:p>
          <a:p>
            <a:r>
              <a:rPr lang="en-IE" sz="3600" dirty="0"/>
              <a:t>It will also ensure that, as a Data Controller, each GAA Club, County or Provincial Board will be accountable for how it collects, uses and stores Personal Information</a:t>
            </a:r>
          </a:p>
          <a:p>
            <a:r>
              <a:rPr lang="en-IE" sz="3600" dirty="0"/>
              <a:t>Every Member should be aware of the changes that GDPR will bring and how that impacts them, either as a volunteer working on behalf of the club or as an individual Club Member.  </a:t>
            </a:r>
          </a:p>
          <a:p>
            <a:r>
              <a:rPr lang="en-IE" sz="3600" dirty="0"/>
              <a:t>This awareness will also benefit all of us in our personal lives.  </a:t>
            </a:r>
          </a:p>
          <a:p>
            <a:r>
              <a:rPr lang="en-IE" sz="3600" dirty="0"/>
              <a:t>Clubs should ensure that information relating to GDPR is made available to Committee Members, Club Members, Coaches, Volunteers or anyone who is in anyway involved with the Club.  </a:t>
            </a:r>
          </a:p>
          <a:p>
            <a:r>
              <a:rPr lang="en-IE" sz="3600" dirty="0"/>
              <a:t>Information regarding Data Protection can be found on the GAA website http://www.gaa.ie/dataprotection</a:t>
            </a:r>
            <a:endParaRPr lang="en-IE" dirty="0"/>
          </a:p>
        </p:txBody>
      </p:sp>
      <p:sp>
        <p:nvSpPr>
          <p:cNvPr id="5" name="TextBox 4">
            <a:extLst>
              <a:ext uri="{FF2B5EF4-FFF2-40B4-BE49-F238E27FC236}">
                <a16:creationId xmlns="" xmlns:a16="http://schemas.microsoft.com/office/drawing/2014/main" id="{94E7B6F1-2A14-4689-AF1A-02A43E99D564}"/>
              </a:ext>
            </a:extLst>
          </p:cNvPr>
          <p:cNvSpPr txBox="1"/>
          <p:nvPr/>
        </p:nvSpPr>
        <p:spPr>
          <a:xfrm>
            <a:off x="188844" y="328065"/>
            <a:ext cx="1371599" cy="369332"/>
          </a:xfrm>
          <a:prstGeom prst="rect">
            <a:avLst/>
          </a:prstGeom>
          <a:noFill/>
        </p:spPr>
        <p:txBody>
          <a:bodyPr wrap="square" rtlCol="0">
            <a:spAutoFit/>
          </a:bodyPr>
          <a:lstStyle/>
          <a:p>
            <a:r>
              <a:rPr lang="en-IE" dirty="0">
                <a:solidFill>
                  <a:schemeClr val="accent1">
                    <a:lumMod val="60000"/>
                    <a:lumOff val="40000"/>
                  </a:schemeClr>
                </a:solidFill>
              </a:rPr>
              <a:t>Introduction</a:t>
            </a:r>
          </a:p>
        </p:txBody>
      </p:sp>
      <p:sp>
        <p:nvSpPr>
          <p:cNvPr id="6" name="TextBox 5">
            <a:extLst>
              <a:ext uri="{FF2B5EF4-FFF2-40B4-BE49-F238E27FC236}">
                <a16:creationId xmlns="" xmlns:a16="http://schemas.microsoft.com/office/drawing/2014/main" id="{0C8603B0-7BFF-4619-8073-718C5A213B68}"/>
              </a:ext>
            </a:extLst>
          </p:cNvPr>
          <p:cNvSpPr txBox="1"/>
          <p:nvPr/>
        </p:nvSpPr>
        <p:spPr>
          <a:xfrm>
            <a:off x="1574542" y="328065"/>
            <a:ext cx="1295954" cy="369332"/>
          </a:xfrm>
          <a:prstGeom prst="rect">
            <a:avLst/>
          </a:prstGeom>
          <a:noFill/>
        </p:spPr>
        <p:txBody>
          <a:bodyPr wrap="square" rtlCol="0">
            <a:spAutoFit/>
          </a:bodyPr>
          <a:lstStyle/>
          <a:p>
            <a:r>
              <a:rPr lang="en-IE" dirty="0">
                <a:solidFill>
                  <a:schemeClr val="accent1">
                    <a:lumMod val="60000"/>
                    <a:lumOff val="40000"/>
                  </a:schemeClr>
                </a:solidFill>
              </a:rPr>
              <a:t>Background</a:t>
            </a:r>
          </a:p>
        </p:txBody>
      </p:sp>
      <p:sp>
        <p:nvSpPr>
          <p:cNvPr id="7" name="TextBox 6">
            <a:extLst>
              <a:ext uri="{FF2B5EF4-FFF2-40B4-BE49-F238E27FC236}">
                <a16:creationId xmlns="" xmlns:a16="http://schemas.microsoft.com/office/drawing/2014/main" id="{FC550C01-116E-4BDF-8CAA-7D34C9CCB7BA}"/>
              </a:ext>
            </a:extLst>
          </p:cNvPr>
          <p:cNvSpPr txBox="1"/>
          <p:nvPr/>
        </p:nvSpPr>
        <p:spPr>
          <a:xfrm>
            <a:off x="2884595" y="328065"/>
            <a:ext cx="771942" cy="369332"/>
          </a:xfrm>
          <a:prstGeom prst="rect">
            <a:avLst/>
          </a:prstGeom>
          <a:noFill/>
        </p:spPr>
        <p:txBody>
          <a:bodyPr wrap="square" rtlCol="0">
            <a:spAutoFit/>
          </a:bodyPr>
          <a:lstStyle/>
          <a:p>
            <a:r>
              <a:rPr lang="en-IE" dirty="0">
                <a:solidFill>
                  <a:schemeClr val="bg1"/>
                </a:solidFill>
              </a:rPr>
              <a:t>GDPR</a:t>
            </a:r>
          </a:p>
        </p:txBody>
      </p:sp>
      <p:sp>
        <p:nvSpPr>
          <p:cNvPr id="8" name="TextBox 7">
            <a:extLst>
              <a:ext uri="{FF2B5EF4-FFF2-40B4-BE49-F238E27FC236}">
                <a16:creationId xmlns="" xmlns:a16="http://schemas.microsoft.com/office/drawing/2014/main" id="{1D9F312E-A42C-4914-84B1-EDF017ED80BA}"/>
              </a:ext>
            </a:extLst>
          </p:cNvPr>
          <p:cNvSpPr txBox="1"/>
          <p:nvPr/>
        </p:nvSpPr>
        <p:spPr>
          <a:xfrm>
            <a:off x="3670635" y="328065"/>
            <a:ext cx="1411243" cy="369332"/>
          </a:xfrm>
          <a:prstGeom prst="rect">
            <a:avLst/>
          </a:prstGeom>
          <a:noFill/>
        </p:spPr>
        <p:txBody>
          <a:bodyPr wrap="square" rtlCol="0">
            <a:spAutoFit/>
          </a:bodyPr>
          <a:lstStyle/>
          <a:p>
            <a:r>
              <a:rPr lang="en-IE" dirty="0">
                <a:solidFill>
                  <a:schemeClr val="accent1">
                    <a:lumMod val="60000"/>
                    <a:lumOff val="40000"/>
                  </a:schemeClr>
                </a:solidFill>
              </a:rPr>
              <a:t>Impact on us</a:t>
            </a:r>
          </a:p>
        </p:txBody>
      </p:sp>
      <p:sp>
        <p:nvSpPr>
          <p:cNvPr id="9" name="TextBox 8">
            <a:extLst>
              <a:ext uri="{FF2B5EF4-FFF2-40B4-BE49-F238E27FC236}">
                <a16:creationId xmlns="" xmlns:a16="http://schemas.microsoft.com/office/drawing/2014/main" id="{778EA6AF-153F-41F3-A77C-6EF6EC5D0427}"/>
              </a:ext>
            </a:extLst>
          </p:cNvPr>
          <p:cNvSpPr txBox="1"/>
          <p:nvPr/>
        </p:nvSpPr>
        <p:spPr>
          <a:xfrm>
            <a:off x="5095976" y="328065"/>
            <a:ext cx="1843157" cy="369332"/>
          </a:xfrm>
          <a:prstGeom prst="rect">
            <a:avLst/>
          </a:prstGeom>
          <a:noFill/>
        </p:spPr>
        <p:txBody>
          <a:bodyPr wrap="square" rtlCol="0">
            <a:spAutoFit/>
          </a:bodyPr>
          <a:lstStyle/>
          <a:p>
            <a:r>
              <a:rPr lang="en-IE" dirty="0">
                <a:solidFill>
                  <a:schemeClr val="accent1">
                    <a:lumMod val="60000"/>
                    <a:lumOff val="40000"/>
                  </a:schemeClr>
                </a:solidFill>
              </a:rPr>
              <a:t>Practical Example</a:t>
            </a:r>
          </a:p>
        </p:txBody>
      </p:sp>
      <p:sp>
        <p:nvSpPr>
          <p:cNvPr id="10" name="TextBox 9">
            <a:extLst>
              <a:ext uri="{FF2B5EF4-FFF2-40B4-BE49-F238E27FC236}">
                <a16:creationId xmlns="" xmlns:a16="http://schemas.microsoft.com/office/drawing/2014/main" id="{BB4FDC01-00F5-4265-A7CA-6B82979FB6D9}"/>
              </a:ext>
            </a:extLst>
          </p:cNvPr>
          <p:cNvSpPr txBox="1"/>
          <p:nvPr/>
        </p:nvSpPr>
        <p:spPr>
          <a:xfrm>
            <a:off x="6953231" y="328065"/>
            <a:ext cx="1989920" cy="369332"/>
          </a:xfrm>
          <a:prstGeom prst="rect">
            <a:avLst/>
          </a:prstGeom>
          <a:noFill/>
        </p:spPr>
        <p:txBody>
          <a:bodyPr wrap="square" rtlCol="0">
            <a:spAutoFit/>
          </a:bodyPr>
          <a:lstStyle/>
          <a:p>
            <a:r>
              <a:rPr lang="en-IE" dirty="0">
                <a:solidFill>
                  <a:schemeClr val="accent1">
                    <a:lumMod val="60000"/>
                    <a:lumOff val="40000"/>
                  </a:schemeClr>
                </a:solidFill>
              </a:rPr>
              <a:t>Supports Available</a:t>
            </a:r>
          </a:p>
        </p:txBody>
      </p:sp>
      <p:sp>
        <p:nvSpPr>
          <p:cNvPr id="11" name="TextBox 10">
            <a:extLst>
              <a:ext uri="{FF2B5EF4-FFF2-40B4-BE49-F238E27FC236}">
                <a16:creationId xmlns="" xmlns:a16="http://schemas.microsoft.com/office/drawing/2014/main" id="{42E1BC4A-8887-4DA1-99A7-3F82CD965914}"/>
              </a:ext>
            </a:extLst>
          </p:cNvPr>
          <p:cNvSpPr txBox="1"/>
          <p:nvPr/>
        </p:nvSpPr>
        <p:spPr>
          <a:xfrm>
            <a:off x="8957250" y="328065"/>
            <a:ext cx="1140906" cy="369332"/>
          </a:xfrm>
          <a:prstGeom prst="rect">
            <a:avLst/>
          </a:prstGeom>
          <a:noFill/>
        </p:spPr>
        <p:txBody>
          <a:bodyPr wrap="square" rtlCol="0">
            <a:spAutoFit/>
          </a:bodyPr>
          <a:lstStyle/>
          <a:p>
            <a:r>
              <a:rPr lang="en-IE" dirty="0">
                <a:solidFill>
                  <a:schemeClr val="accent1">
                    <a:lumMod val="60000"/>
                    <a:lumOff val="40000"/>
                  </a:schemeClr>
                </a:solidFill>
              </a:rPr>
              <a:t>Questions</a:t>
            </a:r>
          </a:p>
        </p:txBody>
      </p:sp>
    </p:spTree>
    <p:extLst>
      <p:ext uri="{BB962C8B-B14F-4D97-AF65-F5344CB8AC3E}">
        <p14:creationId xmlns:p14="http://schemas.microsoft.com/office/powerpoint/2010/main" xmlns="" val="3738711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10036</TotalTime>
  <Words>4696</Words>
  <Application>Microsoft Office PowerPoint</Application>
  <PresentationFormat>Custom</PresentationFormat>
  <Paragraphs>846</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Data Protection Seminar </vt:lpstr>
      <vt:lpstr>Agenda</vt:lpstr>
      <vt:lpstr>Today’s Objective</vt:lpstr>
      <vt:lpstr>What is Data Protection?</vt:lpstr>
      <vt:lpstr>Seven Principles of Data Protection</vt:lpstr>
      <vt:lpstr>What is GDPR</vt:lpstr>
      <vt:lpstr>Data Controller or Data Processor?</vt:lpstr>
      <vt:lpstr>Slide 8</vt:lpstr>
      <vt:lpstr>Step 1 - Awareness</vt:lpstr>
      <vt:lpstr>Step 2 - Become Accountable</vt:lpstr>
      <vt:lpstr>Step 2 - Become Accountable</vt:lpstr>
      <vt:lpstr>Step 2 - Become Accountable</vt:lpstr>
      <vt:lpstr>Step 3 - Clear Communication</vt:lpstr>
      <vt:lpstr>Step 4 – Personal Privacy Rights</vt:lpstr>
      <vt:lpstr>Step 5 - Subject Access Requests</vt:lpstr>
      <vt:lpstr>Step 6 - Legal Basis for Data Processing</vt:lpstr>
      <vt:lpstr>Step 7 - Obtain &amp; Manage Consent</vt:lpstr>
      <vt:lpstr>Step 7 - Obtain &amp; Manage Consent</vt:lpstr>
      <vt:lpstr>Step 8 - Children’s Data</vt:lpstr>
      <vt:lpstr>Step 9 - Report Data Breaches</vt:lpstr>
      <vt:lpstr>Slide 21</vt:lpstr>
      <vt:lpstr>Step 11 - Data Protection Officers</vt:lpstr>
      <vt:lpstr>12 - International Organisations</vt:lpstr>
      <vt:lpstr>GDPR Timelines</vt:lpstr>
      <vt:lpstr>Impacts on the GAA</vt:lpstr>
      <vt:lpstr>Information Life Cycle</vt:lpstr>
      <vt:lpstr>GDPR Information Life Cycle</vt:lpstr>
      <vt:lpstr>GDPR Information Life Cycle</vt:lpstr>
      <vt:lpstr>GDPR Information Life Cycle</vt:lpstr>
      <vt:lpstr>GDPR Information Life Cycle</vt:lpstr>
      <vt:lpstr>GDPR Information Life Cycle</vt:lpstr>
      <vt:lpstr>GDPR Information Life Cycle</vt:lpstr>
      <vt:lpstr>Slide 33</vt:lpstr>
      <vt:lpstr>Slide 34</vt:lpstr>
      <vt:lpstr>Slide 35</vt:lpstr>
      <vt:lpstr>Data Protection Impact Assessment Process</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GAA Management System (Servasport)</vt:lpstr>
      <vt:lpstr>Office365</vt:lpstr>
      <vt:lpstr>Online Materials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Hocking</dc:creator>
  <cp:lastModifiedBy>Gerry</cp:lastModifiedBy>
  <cp:revision>187</cp:revision>
  <cp:lastPrinted>2018-03-21T17:30:09Z</cp:lastPrinted>
  <dcterms:created xsi:type="dcterms:W3CDTF">2016-02-17T18:04:59Z</dcterms:created>
  <dcterms:modified xsi:type="dcterms:W3CDTF">2018-05-22T12:20:48Z</dcterms:modified>
</cp:coreProperties>
</file>